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heme/theme2.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comments/modernComment_1B4_B1412D77.xml" ContentType="application/vnd.ms-powerpoint.comment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comments/modernComment_1B6_5241994F.xml" ContentType="application/vnd.ms-powerpoint.comment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xml" ContentType="application/vnd.openxmlformats-officedocument.presentationml.notesSlide+xml"/>
  <Override PartName="/ppt/tags/tag51.xml" ContentType="application/vnd.openxmlformats-officedocument.presentationml.tags+xml"/>
  <Override PartName="/ppt/notesSlides/notesSlide2.xml" ContentType="application/vnd.openxmlformats-officedocument.presentationml.notesSlide+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notesSlides/notesSlide4.xml" ContentType="application/vnd.openxmlformats-officedocument.presentationml.notesSlide+xml"/>
  <Override PartName="/ppt/tags/tag54.xml" ContentType="application/vnd.openxmlformats-officedocument.presentationml.tags+xml"/>
  <Override PartName="/ppt/notesSlides/notesSlide5.xml" ContentType="application/vnd.openxmlformats-officedocument.presentationml.notesSlide+xml"/>
  <Override PartName="/ppt/tags/tag55.xml" ContentType="application/vnd.openxmlformats-officedocument.presentationml.tags+xml"/>
  <Override PartName="/ppt/notesSlides/notesSlide6.xml" ContentType="application/vnd.openxmlformats-officedocument.presentationml.notesSlide+xml"/>
  <Override PartName="/ppt/tags/tag56.xml" ContentType="application/vnd.openxmlformats-officedocument.presentationml.tags+xml"/>
  <Override PartName="/ppt/notesSlides/notesSlide7.xml" ContentType="application/vnd.openxmlformats-officedocument.presentationml.notesSlide+xml"/>
  <Override PartName="/ppt/tags/tag57.xml" ContentType="application/vnd.openxmlformats-officedocument.presentationml.tags+xml"/>
  <Override PartName="/ppt/notesSlides/notesSlide8.xml" ContentType="application/vnd.openxmlformats-officedocument.presentationml.notesSlide+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notesSlides/notesSlide10.xml" ContentType="application/vnd.openxmlformats-officedocument.presentationml.notesSlide+xml"/>
  <Override PartName="/ppt/tags/tag60.xml" ContentType="application/vnd.openxmlformats-officedocument.presentationml.tags+xml"/>
  <Override PartName="/ppt/notesSlides/notesSlide11.xml" ContentType="application/vnd.openxmlformats-officedocument.presentationml.notesSlide+xml"/>
  <Override PartName="/ppt/tags/tag61.xml" ContentType="application/vnd.openxmlformats-officedocument.presentationml.tags+xml"/>
  <Override PartName="/ppt/notesSlides/notesSlide12.xml" ContentType="application/vnd.openxmlformats-officedocument.presentationml.notesSlide+xml"/>
  <Override PartName="/ppt/tags/tag62.xml" ContentType="application/vnd.openxmlformats-officedocument.presentationml.tags+xml"/>
  <Override PartName="/ppt/notesSlides/notesSlide13.xml" ContentType="application/vnd.openxmlformats-officedocument.presentationml.notesSlide+xml"/>
  <Override PartName="/ppt/comments/modernComment_1EF_5BD0C881.xml" ContentType="application/vnd.ms-powerpoint.comments+xml"/>
  <Override PartName="/ppt/tags/tag63.xml" ContentType="application/vnd.openxmlformats-officedocument.presentationml.tags+xml"/>
  <Override PartName="/ppt/notesSlides/notesSlide14.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9"/>
  </p:notesMasterIdLst>
  <p:sldIdLst>
    <p:sldId id="315" r:id="rId5"/>
    <p:sldId id="318" r:id="rId6"/>
    <p:sldId id="316" r:id="rId7"/>
    <p:sldId id="337" r:id="rId8"/>
    <p:sldId id="320" r:id="rId9"/>
    <p:sldId id="338" r:id="rId10"/>
    <p:sldId id="435" r:id="rId11"/>
    <p:sldId id="497" r:id="rId12"/>
    <p:sldId id="436" r:id="rId13"/>
    <p:sldId id="498" r:id="rId14"/>
    <p:sldId id="499" r:id="rId15"/>
    <p:sldId id="437" r:id="rId16"/>
    <p:sldId id="500" r:id="rId17"/>
    <p:sldId id="438" r:id="rId18"/>
    <p:sldId id="501" r:id="rId19"/>
    <p:sldId id="503" r:id="rId20"/>
    <p:sldId id="502" r:id="rId21"/>
    <p:sldId id="483" r:id="rId22"/>
    <p:sldId id="384" r:id="rId23"/>
    <p:sldId id="484" r:id="rId24"/>
    <p:sldId id="485" r:id="rId25"/>
    <p:sldId id="486" r:id="rId26"/>
    <p:sldId id="487" r:id="rId27"/>
    <p:sldId id="488" r:id="rId28"/>
    <p:sldId id="489" r:id="rId29"/>
    <p:sldId id="490" r:id="rId30"/>
    <p:sldId id="491" r:id="rId31"/>
    <p:sldId id="492" r:id="rId32"/>
    <p:sldId id="493" r:id="rId33"/>
    <p:sldId id="494" r:id="rId34"/>
    <p:sldId id="495" r:id="rId35"/>
    <p:sldId id="496" r:id="rId36"/>
    <p:sldId id="343" r:id="rId37"/>
    <p:sldId id="290" r:id="rId38"/>
  </p:sldIdLst>
  <p:sldSz cx="12192000" cy="6858000"/>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E1FD14A-41B5-5D7E-4D1C-7252753E9CCB}" name="Aditi Chatterjee" initials="AC" userId="S::aditic@packt.com::d489e2c2-44b8-41d5-91ff-f6ab18d0585f" providerId="AD"/>
  <p188:author id="{82AF6C7D-2024-D42A-7D0F-21DF031DD1F8}" name="Tanya D'cruz" initials="TD" userId="S::tanyad@packt.com::28f1f4be-5ec0-4194-a218-adbd01e9b696" providerId="AD"/>
  <p188:author id="{04CDC8F6-63D8-B134-CA61-D7485B89B5C8}" name="Soham Amburle" initials="SA" userId="S::sohama@packt.com::e87bbb74-6aac-4c7d-98cd-1744e94fe8c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97141"/>
    <a:srgbClr val="E8E8E8"/>
    <a:srgbClr val="00CD8F"/>
    <a:srgbClr val="FBFBFB"/>
    <a:srgbClr val="57B7F7"/>
    <a:srgbClr val="4D4D4D"/>
    <a:srgbClr val="2B2B2B"/>
    <a:srgbClr val="2020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94660"/>
  </p:normalViewPr>
  <p:slideViewPr>
    <p:cSldViewPr snapToGrid="0">
      <p:cViewPr varScale="1">
        <p:scale>
          <a:sx n="78" d="100"/>
          <a:sy n="78" d="100"/>
        </p:scale>
        <p:origin x="88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tags" Target="tags/tag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iti Chatterjee" userId="d489e2c2-44b8-41d5-91ff-f6ab18d0585f" providerId="ADAL" clId="{949E583D-9BBF-49B5-93CA-5A8FA38BD002}"/>
    <pc:docChg chg="undo custSel addSld delSld modSld sldOrd">
      <pc:chgData name="Aditi Chatterjee" userId="d489e2c2-44b8-41d5-91ff-f6ab18d0585f" providerId="ADAL" clId="{949E583D-9BBF-49B5-93CA-5A8FA38BD002}" dt="2025-06-16T07:08:17.410" v="3449" actId="20577"/>
      <pc:docMkLst>
        <pc:docMk/>
      </pc:docMkLst>
      <pc:sldChg chg="modSp mod">
        <pc:chgData name="Aditi Chatterjee" userId="d489e2c2-44b8-41d5-91ff-f6ab18d0585f" providerId="ADAL" clId="{949E583D-9BBF-49B5-93CA-5A8FA38BD002}" dt="2025-06-16T07:06:28.321" v="3435" actId="20577"/>
        <pc:sldMkLst>
          <pc:docMk/>
          <pc:sldMk cId="1940879477" sldId="290"/>
        </pc:sldMkLst>
        <pc:spChg chg="mod">
          <ac:chgData name="Aditi Chatterjee" userId="d489e2c2-44b8-41d5-91ff-f6ab18d0585f" providerId="ADAL" clId="{949E583D-9BBF-49B5-93CA-5A8FA38BD002}" dt="2025-06-13T10:12:45.586" v="2745" actId="20577"/>
          <ac:spMkLst>
            <pc:docMk/>
            <pc:sldMk cId="1940879477" sldId="290"/>
            <ac:spMk id="5" creationId="{BA5ADA18-F2F2-425F-B06F-1C409DC8AFE5}"/>
          </ac:spMkLst>
        </pc:spChg>
        <pc:spChg chg="mod">
          <ac:chgData name="Aditi Chatterjee" userId="d489e2c2-44b8-41d5-91ff-f6ab18d0585f" providerId="ADAL" clId="{949E583D-9BBF-49B5-93CA-5A8FA38BD002}" dt="2025-06-16T07:06:28.321" v="3435" actId="20577"/>
          <ac:spMkLst>
            <pc:docMk/>
            <pc:sldMk cId="1940879477" sldId="290"/>
            <ac:spMk id="10" creationId="{C8D5BA66-E468-4C14-8C11-27E33CFCD1DA}"/>
          </ac:spMkLst>
        </pc:spChg>
      </pc:sldChg>
      <pc:sldChg chg="modSp mod">
        <pc:chgData name="Aditi Chatterjee" userId="d489e2c2-44b8-41d5-91ff-f6ab18d0585f" providerId="ADAL" clId="{949E583D-9BBF-49B5-93CA-5A8FA38BD002}" dt="2025-06-13T07:05:59.619" v="1109" actId="1036"/>
        <pc:sldMkLst>
          <pc:docMk/>
          <pc:sldMk cId="71213137" sldId="315"/>
        </pc:sldMkLst>
        <pc:picChg chg="mod">
          <ac:chgData name="Aditi Chatterjee" userId="d489e2c2-44b8-41d5-91ff-f6ab18d0585f" providerId="ADAL" clId="{949E583D-9BBF-49B5-93CA-5A8FA38BD002}" dt="2025-06-13T07:05:59.619" v="1109" actId="1036"/>
          <ac:picMkLst>
            <pc:docMk/>
            <pc:sldMk cId="71213137" sldId="315"/>
            <ac:picMk id="7" creationId="{938A775A-84B4-83C2-41B1-15E54A8F1869}"/>
          </ac:picMkLst>
        </pc:picChg>
      </pc:sldChg>
      <pc:sldChg chg="modSp mod">
        <pc:chgData name="Aditi Chatterjee" userId="d489e2c2-44b8-41d5-91ff-f6ab18d0585f" providerId="ADAL" clId="{949E583D-9BBF-49B5-93CA-5A8FA38BD002}" dt="2025-06-16T07:07:52.628" v="3443" actId="20577"/>
        <pc:sldMkLst>
          <pc:docMk/>
          <pc:sldMk cId="1079004322" sldId="316"/>
        </pc:sldMkLst>
        <pc:spChg chg="mod">
          <ac:chgData name="Aditi Chatterjee" userId="d489e2c2-44b8-41d5-91ff-f6ab18d0585f" providerId="ADAL" clId="{949E583D-9BBF-49B5-93CA-5A8FA38BD002}" dt="2025-06-16T05:55:49.638" v="2812" actId="20577"/>
          <ac:spMkLst>
            <pc:docMk/>
            <pc:sldMk cId="1079004322" sldId="316"/>
            <ac:spMk id="5" creationId="{38D00734-918C-4523-A646-BAB7F4B290B3}"/>
          </ac:spMkLst>
        </pc:spChg>
        <pc:spChg chg="mod">
          <ac:chgData name="Aditi Chatterjee" userId="d489e2c2-44b8-41d5-91ff-f6ab18d0585f" providerId="ADAL" clId="{949E583D-9BBF-49B5-93CA-5A8FA38BD002}" dt="2025-06-16T05:56:06.292" v="2855" actId="20577"/>
          <ac:spMkLst>
            <pc:docMk/>
            <pc:sldMk cId="1079004322" sldId="316"/>
            <ac:spMk id="6" creationId="{CA2B9FF2-EEE7-4B0C-9E39-A318ED4DC480}"/>
          </ac:spMkLst>
        </pc:spChg>
        <pc:spChg chg="mod">
          <ac:chgData name="Aditi Chatterjee" userId="d489e2c2-44b8-41d5-91ff-f6ab18d0585f" providerId="ADAL" clId="{949E583D-9BBF-49B5-93CA-5A8FA38BD002}" dt="2025-06-16T05:56:32.214" v="2898" actId="20577"/>
          <ac:spMkLst>
            <pc:docMk/>
            <pc:sldMk cId="1079004322" sldId="316"/>
            <ac:spMk id="7" creationId="{14A5BF84-3223-4F83-835D-114AAD1725BE}"/>
          </ac:spMkLst>
        </pc:spChg>
        <pc:spChg chg="mod">
          <ac:chgData name="Aditi Chatterjee" userId="d489e2c2-44b8-41d5-91ff-f6ab18d0585f" providerId="ADAL" clId="{949E583D-9BBF-49B5-93CA-5A8FA38BD002}" dt="2025-06-16T05:57:58.257" v="2927" actId="20577"/>
          <ac:spMkLst>
            <pc:docMk/>
            <pc:sldMk cId="1079004322" sldId="316"/>
            <ac:spMk id="8" creationId="{7A3D781A-6350-43E0-BD99-5CD3CAEFC1F9}"/>
          </ac:spMkLst>
        </pc:spChg>
        <pc:spChg chg="mod">
          <ac:chgData name="Aditi Chatterjee" userId="d489e2c2-44b8-41d5-91ff-f6ab18d0585f" providerId="ADAL" clId="{949E583D-9BBF-49B5-93CA-5A8FA38BD002}" dt="2025-06-16T07:07:46.097" v="3436" actId="20577"/>
          <ac:spMkLst>
            <pc:docMk/>
            <pc:sldMk cId="1079004322" sldId="316"/>
            <ac:spMk id="9" creationId="{B2CAB0AC-5F55-4324-AE9F-A01CAFC68B4B}"/>
          </ac:spMkLst>
        </pc:spChg>
        <pc:spChg chg="mod">
          <ac:chgData name="Aditi Chatterjee" userId="d489e2c2-44b8-41d5-91ff-f6ab18d0585f" providerId="ADAL" clId="{949E583D-9BBF-49B5-93CA-5A8FA38BD002}" dt="2025-06-16T07:07:52.628" v="3443" actId="20577"/>
          <ac:spMkLst>
            <pc:docMk/>
            <pc:sldMk cId="1079004322" sldId="316"/>
            <ac:spMk id="18" creationId="{3BC97AC7-D22F-F061-5279-E399E70EE018}"/>
          </ac:spMkLst>
        </pc:spChg>
      </pc:sldChg>
      <pc:sldChg chg="addSp modSp mod">
        <pc:chgData name="Aditi Chatterjee" userId="d489e2c2-44b8-41d5-91ff-f6ab18d0585f" providerId="ADAL" clId="{949E583D-9BBF-49B5-93CA-5A8FA38BD002}" dt="2025-06-16T07:08:17.410" v="3449" actId="20577"/>
        <pc:sldMkLst>
          <pc:docMk/>
          <pc:sldMk cId="3419567259" sldId="318"/>
        </pc:sldMkLst>
        <pc:spChg chg="add mod">
          <ac:chgData name="Aditi Chatterjee" userId="d489e2c2-44b8-41d5-91ff-f6ab18d0585f" providerId="ADAL" clId="{949E583D-9BBF-49B5-93CA-5A8FA38BD002}" dt="2025-06-16T05:55:31.037" v="2797" actId="14100"/>
          <ac:spMkLst>
            <pc:docMk/>
            <pc:sldMk cId="3419567259" sldId="318"/>
            <ac:spMk id="2" creationId="{6EC5BC74-0B05-E69F-14E4-F67C4F83986F}"/>
          </ac:spMkLst>
        </pc:spChg>
        <pc:spChg chg="mod">
          <ac:chgData name="Aditi Chatterjee" userId="d489e2c2-44b8-41d5-91ff-f6ab18d0585f" providerId="ADAL" clId="{949E583D-9BBF-49B5-93CA-5A8FA38BD002}" dt="2025-06-13T07:06:07.564" v="1113" actId="20577"/>
          <ac:spMkLst>
            <pc:docMk/>
            <pc:sldMk cId="3419567259" sldId="318"/>
            <ac:spMk id="4" creationId="{71037E3A-4573-4EBC-AFE7-E07F07BC2083}"/>
          </ac:spMkLst>
        </pc:spChg>
        <pc:spChg chg="mod">
          <ac:chgData name="Aditi Chatterjee" userId="d489e2c2-44b8-41d5-91ff-f6ab18d0585f" providerId="ADAL" clId="{949E583D-9BBF-49B5-93CA-5A8FA38BD002}" dt="2025-06-16T07:08:17.410" v="3449" actId="20577"/>
          <ac:spMkLst>
            <pc:docMk/>
            <pc:sldMk cId="3419567259" sldId="318"/>
            <ac:spMk id="7" creationId="{D6E10909-D2A0-E8A7-FF9F-F7EBDACFF2FA}"/>
          </ac:spMkLst>
        </pc:spChg>
      </pc:sldChg>
      <pc:sldChg chg="addSp delSp modSp mod modShow">
        <pc:chgData name="Aditi Chatterjee" userId="d489e2c2-44b8-41d5-91ff-f6ab18d0585f" providerId="ADAL" clId="{949E583D-9BBF-49B5-93CA-5A8FA38BD002}" dt="2025-06-16T06:00:27.760" v="2999" actId="1035"/>
        <pc:sldMkLst>
          <pc:docMk/>
          <pc:sldMk cId="2644669931" sldId="320"/>
        </pc:sldMkLst>
        <pc:spChg chg="add mod">
          <ac:chgData name="Aditi Chatterjee" userId="d489e2c2-44b8-41d5-91ff-f6ab18d0585f" providerId="ADAL" clId="{949E583D-9BBF-49B5-93CA-5A8FA38BD002}" dt="2025-06-16T05:59:55.712" v="2971"/>
          <ac:spMkLst>
            <pc:docMk/>
            <pc:sldMk cId="2644669931" sldId="320"/>
            <ac:spMk id="4" creationId="{1A00E360-5EE0-127E-D722-4CE7C478F138}"/>
          </ac:spMkLst>
        </pc:spChg>
        <pc:spChg chg="mod">
          <ac:chgData name="Aditi Chatterjee" userId="d489e2c2-44b8-41d5-91ff-f6ab18d0585f" providerId="ADAL" clId="{949E583D-9BBF-49B5-93CA-5A8FA38BD002}" dt="2025-06-16T06:00:20.167" v="2987" actId="20577"/>
          <ac:spMkLst>
            <pc:docMk/>
            <pc:sldMk cId="2644669931" sldId="320"/>
            <ac:spMk id="5" creationId="{3143D97E-6765-415F-1B3E-124092E66336}"/>
          </ac:spMkLst>
        </pc:spChg>
        <pc:spChg chg="add mod">
          <ac:chgData name="Aditi Chatterjee" userId="d489e2c2-44b8-41d5-91ff-f6ab18d0585f" providerId="ADAL" clId="{949E583D-9BBF-49B5-93CA-5A8FA38BD002}" dt="2025-06-16T05:59:55.712" v="2971"/>
          <ac:spMkLst>
            <pc:docMk/>
            <pc:sldMk cId="2644669931" sldId="320"/>
            <ac:spMk id="6" creationId="{BE9B634C-237A-7058-988C-B9F6F4538948}"/>
          </ac:spMkLst>
        </pc:spChg>
        <pc:spChg chg="add mod">
          <ac:chgData name="Aditi Chatterjee" userId="d489e2c2-44b8-41d5-91ff-f6ab18d0585f" providerId="ADAL" clId="{949E583D-9BBF-49B5-93CA-5A8FA38BD002}" dt="2025-06-16T05:59:55.712" v="2971"/>
          <ac:spMkLst>
            <pc:docMk/>
            <pc:sldMk cId="2644669931" sldId="320"/>
            <ac:spMk id="28" creationId="{52F16A01-F6E5-8DC4-E9CA-3E399EBBE3FB}"/>
          </ac:spMkLst>
        </pc:spChg>
        <pc:spChg chg="add mod">
          <ac:chgData name="Aditi Chatterjee" userId="d489e2c2-44b8-41d5-91ff-f6ab18d0585f" providerId="ADAL" clId="{949E583D-9BBF-49B5-93CA-5A8FA38BD002}" dt="2025-06-16T05:59:55.712" v="2971"/>
          <ac:spMkLst>
            <pc:docMk/>
            <pc:sldMk cId="2644669931" sldId="320"/>
            <ac:spMk id="29" creationId="{71E2F9E8-8DDF-82FB-CB9A-FB15630ACB06}"/>
          </ac:spMkLst>
        </pc:spChg>
        <pc:grpChg chg="add mod">
          <ac:chgData name="Aditi Chatterjee" userId="d489e2c2-44b8-41d5-91ff-f6ab18d0585f" providerId="ADAL" clId="{949E583D-9BBF-49B5-93CA-5A8FA38BD002}" dt="2025-06-16T06:00:27.760" v="2999" actId="1035"/>
          <ac:grpSpMkLst>
            <pc:docMk/>
            <pc:sldMk cId="2644669931" sldId="320"/>
            <ac:grpSpMk id="2" creationId="{34A870B7-BFEC-A383-3DE0-1F3B7028A26D}"/>
          </ac:grpSpMkLst>
        </pc:grpChg>
        <pc:picChg chg="add mod">
          <ac:chgData name="Aditi Chatterjee" userId="d489e2c2-44b8-41d5-91ff-f6ab18d0585f" providerId="ADAL" clId="{949E583D-9BBF-49B5-93CA-5A8FA38BD002}" dt="2025-06-16T05:59:55.712" v="2971"/>
          <ac:picMkLst>
            <pc:docMk/>
            <pc:sldMk cId="2644669931" sldId="320"/>
            <ac:picMk id="30" creationId="{74358498-1998-138F-E49D-6D1FE8DA0239}"/>
          </ac:picMkLst>
        </pc:picChg>
        <pc:picChg chg="add mod">
          <ac:chgData name="Aditi Chatterjee" userId="d489e2c2-44b8-41d5-91ff-f6ab18d0585f" providerId="ADAL" clId="{949E583D-9BBF-49B5-93CA-5A8FA38BD002}" dt="2025-06-16T05:59:55.712" v="2971"/>
          <ac:picMkLst>
            <pc:docMk/>
            <pc:sldMk cId="2644669931" sldId="320"/>
            <ac:picMk id="31" creationId="{FFA110EC-7853-9C27-38A1-71AB61B3B948}"/>
          </ac:picMkLst>
        </pc:picChg>
        <pc:picChg chg="add mod">
          <ac:chgData name="Aditi Chatterjee" userId="d489e2c2-44b8-41d5-91ff-f6ab18d0585f" providerId="ADAL" clId="{949E583D-9BBF-49B5-93CA-5A8FA38BD002}" dt="2025-06-16T05:59:55.712" v="2971"/>
          <ac:picMkLst>
            <pc:docMk/>
            <pc:sldMk cId="2644669931" sldId="320"/>
            <ac:picMk id="32" creationId="{28278986-1455-8D54-9BBF-6038F664081B}"/>
          </ac:picMkLst>
        </pc:picChg>
        <pc:picChg chg="add mod">
          <ac:chgData name="Aditi Chatterjee" userId="d489e2c2-44b8-41d5-91ff-f6ab18d0585f" providerId="ADAL" clId="{949E583D-9BBF-49B5-93CA-5A8FA38BD002}" dt="2025-06-16T05:59:55.712" v="2971"/>
          <ac:picMkLst>
            <pc:docMk/>
            <pc:sldMk cId="2644669931" sldId="320"/>
            <ac:picMk id="33" creationId="{0008AE50-D58E-E66E-77E5-5A0C0E66FC33}"/>
          </ac:picMkLst>
        </pc:picChg>
      </pc:sldChg>
      <pc:sldChg chg="modSp mod">
        <pc:chgData name="Aditi Chatterjee" userId="d489e2c2-44b8-41d5-91ff-f6ab18d0585f" providerId="ADAL" clId="{949E583D-9BBF-49B5-93CA-5A8FA38BD002}" dt="2025-06-16T05:59:43.890" v="2969" actId="20577"/>
        <pc:sldMkLst>
          <pc:docMk/>
          <pc:sldMk cId="1848749974" sldId="337"/>
        </pc:sldMkLst>
        <pc:spChg chg="mod">
          <ac:chgData name="Aditi Chatterjee" userId="d489e2c2-44b8-41d5-91ff-f6ab18d0585f" providerId="ADAL" clId="{949E583D-9BBF-49B5-93CA-5A8FA38BD002}" dt="2025-06-16T05:59:43.890" v="2969" actId="20577"/>
          <ac:spMkLst>
            <pc:docMk/>
            <pc:sldMk cId="1848749974" sldId="337"/>
            <ac:spMk id="5" creationId="{B8B65B15-E51A-4631-A396-4161A4B1FE09}"/>
          </ac:spMkLst>
        </pc:spChg>
      </pc:sldChg>
      <pc:sldChg chg="modSp mod">
        <pc:chgData name="Aditi Chatterjee" userId="d489e2c2-44b8-41d5-91ff-f6ab18d0585f" providerId="ADAL" clId="{949E583D-9BBF-49B5-93CA-5A8FA38BD002}" dt="2025-06-16T06:01:03.760" v="3015" actId="20577"/>
        <pc:sldMkLst>
          <pc:docMk/>
          <pc:sldMk cId="962234288" sldId="338"/>
        </pc:sldMkLst>
        <pc:spChg chg="mod">
          <ac:chgData name="Aditi Chatterjee" userId="d489e2c2-44b8-41d5-91ff-f6ab18d0585f" providerId="ADAL" clId="{949E583D-9BBF-49B5-93CA-5A8FA38BD002}" dt="2025-06-16T06:01:03.760" v="3015" actId="20577"/>
          <ac:spMkLst>
            <pc:docMk/>
            <pc:sldMk cId="962234288" sldId="338"/>
            <ac:spMk id="5" creationId="{219D5105-4871-97EC-4207-EA3F7FFC31CD}"/>
          </ac:spMkLst>
        </pc:spChg>
      </pc:sldChg>
      <pc:sldChg chg="modSp del mod">
        <pc:chgData name="Aditi Chatterjee" userId="d489e2c2-44b8-41d5-91ff-f6ab18d0585f" providerId="ADAL" clId="{949E583D-9BBF-49B5-93CA-5A8FA38BD002}" dt="2025-06-16T06:53:44.959" v="3301" actId="47"/>
        <pc:sldMkLst>
          <pc:docMk/>
          <pc:sldMk cId="227797618" sldId="339"/>
        </pc:sldMkLst>
      </pc:sldChg>
      <pc:sldChg chg="addSp modSp del mod">
        <pc:chgData name="Aditi Chatterjee" userId="d489e2c2-44b8-41d5-91ff-f6ab18d0585f" providerId="ADAL" clId="{949E583D-9BBF-49B5-93CA-5A8FA38BD002}" dt="2025-06-16T06:58:16.727" v="3331" actId="47"/>
        <pc:sldMkLst>
          <pc:docMk/>
          <pc:sldMk cId="2275312175" sldId="340"/>
        </pc:sldMkLst>
      </pc:sldChg>
      <pc:sldChg chg="del">
        <pc:chgData name="Aditi Chatterjee" userId="d489e2c2-44b8-41d5-91ff-f6ab18d0585f" providerId="ADAL" clId="{949E583D-9BBF-49B5-93CA-5A8FA38BD002}" dt="2025-06-13T09:49:11.140" v="2168" actId="47"/>
        <pc:sldMkLst>
          <pc:docMk/>
          <pc:sldMk cId="3622616192" sldId="341"/>
        </pc:sldMkLst>
      </pc:sldChg>
      <pc:sldChg chg="del">
        <pc:chgData name="Aditi Chatterjee" userId="d489e2c2-44b8-41d5-91ff-f6ab18d0585f" providerId="ADAL" clId="{949E583D-9BBF-49B5-93CA-5A8FA38BD002}" dt="2025-06-13T09:49:17.971" v="2169" actId="47"/>
        <pc:sldMkLst>
          <pc:docMk/>
          <pc:sldMk cId="2751624851" sldId="342"/>
        </pc:sldMkLst>
      </pc:sldChg>
      <pc:sldChg chg="addSp delSp modSp mod">
        <pc:chgData name="Aditi Chatterjee" userId="d489e2c2-44b8-41d5-91ff-f6ab18d0585f" providerId="ADAL" clId="{949E583D-9BBF-49B5-93CA-5A8FA38BD002}" dt="2025-06-16T07:06:23.788" v="3433" actId="20577"/>
        <pc:sldMkLst>
          <pc:docMk/>
          <pc:sldMk cId="3631828629" sldId="343"/>
        </pc:sldMkLst>
        <pc:spChg chg="mod">
          <ac:chgData name="Aditi Chatterjee" userId="d489e2c2-44b8-41d5-91ff-f6ab18d0585f" providerId="ADAL" clId="{949E583D-9BBF-49B5-93CA-5A8FA38BD002}" dt="2025-06-13T10:09:42.981" v="2593" actId="20577"/>
          <ac:spMkLst>
            <pc:docMk/>
            <pc:sldMk cId="3631828629" sldId="343"/>
            <ac:spMk id="5" creationId="{B8B77516-F399-788F-7E7F-E46D365FADED}"/>
          </ac:spMkLst>
        </pc:spChg>
        <pc:spChg chg="mod">
          <ac:chgData name="Aditi Chatterjee" userId="d489e2c2-44b8-41d5-91ff-f6ab18d0585f" providerId="ADAL" clId="{949E583D-9BBF-49B5-93CA-5A8FA38BD002}" dt="2025-06-16T07:06:23.788" v="3433" actId="20577"/>
          <ac:spMkLst>
            <pc:docMk/>
            <pc:sldMk cId="3631828629" sldId="343"/>
            <ac:spMk id="6" creationId="{962F8388-37B2-9AC1-BD17-50E50BC8D296}"/>
          </ac:spMkLst>
        </pc:spChg>
        <pc:spChg chg="add mod">
          <ac:chgData name="Aditi Chatterjee" userId="d489e2c2-44b8-41d5-91ff-f6ab18d0585f" providerId="ADAL" clId="{949E583D-9BBF-49B5-93CA-5A8FA38BD002}" dt="2025-06-13T10:12:06.579" v="2735" actId="1076"/>
          <ac:spMkLst>
            <pc:docMk/>
            <pc:sldMk cId="3631828629" sldId="343"/>
            <ac:spMk id="18" creationId="{43BB770B-8A08-7A69-0906-2612008A0C54}"/>
          </ac:spMkLst>
        </pc:spChg>
        <pc:spChg chg="add mod">
          <ac:chgData name="Aditi Chatterjee" userId="d489e2c2-44b8-41d5-91ff-f6ab18d0585f" providerId="ADAL" clId="{949E583D-9BBF-49B5-93CA-5A8FA38BD002}" dt="2025-06-13T10:12:06.579" v="2735" actId="1076"/>
          <ac:spMkLst>
            <pc:docMk/>
            <pc:sldMk cId="3631828629" sldId="343"/>
            <ac:spMk id="19" creationId="{26069E7D-F092-F9F9-EDFA-D20CBCCA1304}"/>
          </ac:spMkLst>
        </pc:spChg>
        <pc:picChg chg="add mod">
          <ac:chgData name="Aditi Chatterjee" userId="d489e2c2-44b8-41d5-91ff-f6ab18d0585f" providerId="ADAL" clId="{949E583D-9BBF-49B5-93CA-5A8FA38BD002}" dt="2025-06-13T10:12:06.579" v="2735" actId="1076"/>
          <ac:picMkLst>
            <pc:docMk/>
            <pc:sldMk cId="3631828629" sldId="343"/>
            <ac:picMk id="10" creationId="{CB9BC387-F892-ADE7-087F-03E8794B9EDB}"/>
          </ac:picMkLst>
        </pc:picChg>
        <pc:picChg chg="add mod">
          <ac:chgData name="Aditi Chatterjee" userId="d489e2c2-44b8-41d5-91ff-f6ab18d0585f" providerId="ADAL" clId="{949E583D-9BBF-49B5-93CA-5A8FA38BD002}" dt="2025-06-16T07:05:52.245" v="3430" actId="207"/>
          <ac:picMkLst>
            <pc:docMk/>
            <pc:sldMk cId="3631828629" sldId="343"/>
            <ac:picMk id="11" creationId="{3BCA1713-5BA3-B1D2-643C-F7DBB907ED83}"/>
          </ac:picMkLst>
        </pc:picChg>
        <pc:picChg chg="add mod">
          <ac:chgData name="Aditi Chatterjee" userId="d489e2c2-44b8-41d5-91ff-f6ab18d0585f" providerId="ADAL" clId="{949E583D-9BBF-49B5-93CA-5A8FA38BD002}" dt="2025-06-13T10:12:06.579" v="2735" actId="1076"/>
          <ac:picMkLst>
            <pc:docMk/>
            <pc:sldMk cId="3631828629" sldId="343"/>
            <ac:picMk id="12" creationId="{DA05AFB4-20DE-1FC0-9CCE-BE789E985337}"/>
          </ac:picMkLst>
        </pc:picChg>
        <pc:picChg chg="add mod">
          <ac:chgData name="Aditi Chatterjee" userId="d489e2c2-44b8-41d5-91ff-f6ab18d0585f" providerId="ADAL" clId="{949E583D-9BBF-49B5-93CA-5A8FA38BD002}" dt="2025-06-16T07:05:55.933" v="3431" actId="207"/>
          <ac:picMkLst>
            <pc:docMk/>
            <pc:sldMk cId="3631828629" sldId="343"/>
            <ac:picMk id="13" creationId="{D0B37E45-519E-6A9E-5029-A3F71238905D}"/>
          </ac:picMkLst>
        </pc:picChg>
        <pc:picChg chg="add mod">
          <ac:chgData name="Aditi Chatterjee" userId="d489e2c2-44b8-41d5-91ff-f6ab18d0585f" providerId="ADAL" clId="{949E583D-9BBF-49B5-93CA-5A8FA38BD002}" dt="2025-06-13T10:12:06.579" v="2735" actId="1076"/>
          <ac:picMkLst>
            <pc:docMk/>
            <pc:sldMk cId="3631828629" sldId="343"/>
            <ac:picMk id="14" creationId="{CCFC29BB-5258-C9F6-45B5-AE9BF07BE60E}"/>
          </ac:picMkLst>
        </pc:picChg>
        <pc:picChg chg="add mod">
          <ac:chgData name="Aditi Chatterjee" userId="d489e2c2-44b8-41d5-91ff-f6ab18d0585f" providerId="ADAL" clId="{949E583D-9BBF-49B5-93CA-5A8FA38BD002}" dt="2025-06-13T10:12:06.579" v="2735" actId="1076"/>
          <ac:picMkLst>
            <pc:docMk/>
            <pc:sldMk cId="3631828629" sldId="343"/>
            <ac:picMk id="15" creationId="{1DE568F1-AE60-1307-D1CB-8F7AB7062AE9}"/>
          </ac:picMkLst>
        </pc:picChg>
        <pc:picChg chg="mod">
          <ac:chgData name="Aditi Chatterjee" userId="d489e2c2-44b8-41d5-91ff-f6ab18d0585f" providerId="ADAL" clId="{949E583D-9BBF-49B5-93CA-5A8FA38BD002}" dt="2025-06-13T10:12:21.798" v="2737" actId="1076"/>
          <ac:picMkLst>
            <pc:docMk/>
            <pc:sldMk cId="3631828629" sldId="343"/>
            <ac:picMk id="17" creationId="{8D5CE684-3D5D-9BB5-4798-1730EFAD6CCF}"/>
          </ac:picMkLst>
        </pc:picChg>
      </pc:sldChg>
      <pc:sldChg chg="del">
        <pc:chgData name="Aditi Chatterjee" userId="d489e2c2-44b8-41d5-91ff-f6ab18d0585f" providerId="ADAL" clId="{949E583D-9BBF-49B5-93CA-5A8FA38BD002}" dt="2025-06-12T11:21:18.365" v="181" actId="47"/>
        <pc:sldMkLst>
          <pc:docMk/>
          <pc:sldMk cId="841251023" sldId="346"/>
        </pc:sldMkLst>
      </pc:sldChg>
      <pc:sldChg chg="del">
        <pc:chgData name="Aditi Chatterjee" userId="d489e2c2-44b8-41d5-91ff-f6ab18d0585f" providerId="ADAL" clId="{949E583D-9BBF-49B5-93CA-5A8FA38BD002}" dt="2025-06-12T10:27:46.757" v="13" actId="47"/>
        <pc:sldMkLst>
          <pc:docMk/>
          <pc:sldMk cId="802300690" sldId="348"/>
        </pc:sldMkLst>
      </pc:sldChg>
      <pc:sldChg chg="del">
        <pc:chgData name="Aditi Chatterjee" userId="d489e2c2-44b8-41d5-91ff-f6ab18d0585f" providerId="ADAL" clId="{949E583D-9BBF-49B5-93CA-5A8FA38BD002}" dt="2025-06-12T11:04:34.489" v="21" actId="47"/>
        <pc:sldMkLst>
          <pc:docMk/>
          <pc:sldMk cId="487733954" sldId="349"/>
        </pc:sldMkLst>
      </pc:sldChg>
      <pc:sldChg chg="add del">
        <pc:chgData name="Aditi Chatterjee" userId="d489e2c2-44b8-41d5-91ff-f6ab18d0585f" providerId="ADAL" clId="{949E583D-9BBF-49B5-93CA-5A8FA38BD002}" dt="2025-06-12T11:21:25.097" v="184" actId="47"/>
        <pc:sldMkLst>
          <pc:docMk/>
          <pc:sldMk cId="848774466" sldId="350"/>
        </pc:sldMkLst>
      </pc:sldChg>
      <pc:sldChg chg="del">
        <pc:chgData name="Aditi Chatterjee" userId="d489e2c2-44b8-41d5-91ff-f6ab18d0585f" providerId="ADAL" clId="{949E583D-9BBF-49B5-93CA-5A8FA38BD002}" dt="2025-06-12T11:24:29.064" v="200" actId="47"/>
        <pc:sldMkLst>
          <pc:docMk/>
          <pc:sldMk cId="4242611747" sldId="351"/>
        </pc:sldMkLst>
      </pc:sldChg>
      <pc:sldChg chg="del">
        <pc:chgData name="Aditi Chatterjee" userId="d489e2c2-44b8-41d5-91ff-f6ab18d0585f" providerId="ADAL" clId="{949E583D-9BBF-49B5-93CA-5A8FA38BD002}" dt="2025-06-12T11:27:38.689" v="201" actId="47"/>
        <pc:sldMkLst>
          <pc:docMk/>
          <pc:sldMk cId="3142554061" sldId="352"/>
        </pc:sldMkLst>
      </pc:sldChg>
      <pc:sldChg chg="del">
        <pc:chgData name="Aditi Chatterjee" userId="d489e2c2-44b8-41d5-91ff-f6ab18d0585f" providerId="ADAL" clId="{949E583D-9BBF-49B5-93CA-5A8FA38BD002}" dt="2025-06-12T11:33:08.913" v="224" actId="47"/>
        <pc:sldMkLst>
          <pc:docMk/>
          <pc:sldMk cId="2904156497" sldId="353"/>
        </pc:sldMkLst>
      </pc:sldChg>
      <pc:sldChg chg="del">
        <pc:chgData name="Aditi Chatterjee" userId="d489e2c2-44b8-41d5-91ff-f6ab18d0585f" providerId="ADAL" clId="{949E583D-9BBF-49B5-93CA-5A8FA38BD002}" dt="2025-06-13T06:57:26.902" v="995" actId="47"/>
        <pc:sldMkLst>
          <pc:docMk/>
          <pc:sldMk cId="3802791321" sldId="367"/>
        </pc:sldMkLst>
      </pc:sldChg>
      <pc:sldChg chg="addSp delSp modSp mod ord">
        <pc:chgData name="Aditi Chatterjee" userId="d489e2c2-44b8-41d5-91ff-f6ab18d0585f" providerId="ADAL" clId="{949E583D-9BBF-49B5-93CA-5A8FA38BD002}" dt="2025-06-13T09:44:00.028" v="2060" actId="1038"/>
        <pc:sldMkLst>
          <pc:docMk/>
          <pc:sldMk cId="2591793741" sldId="384"/>
        </pc:sldMkLst>
        <pc:spChg chg="mod">
          <ac:chgData name="Aditi Chatterjee" userId="d489e2c2-44b8-41d5-91ff-f6ab18d0585f" providerId="ADAL" clId="{949E583D-9BBF-49B5-93CA-5A8FA38BD002}" dt="2025-06-13T08:59:35.511" v="2020" actId="14100"/>
          <ac:spMkLst>
            <pc:docMk/>
            <pc:sldMk cId="2591793741" sldId="384"/>
            <ac:spMk id="9" creationId="{46DDBD66-7550-87EB-A8E4-88695BC71FCB}"/>
          </ac:spMkLst>
        </pc:spChg>
        <pc:spChg chg="add mod">
          <ac:chgData name="Aditi Chatterjee" userId="d489e2c2-44b8-41d5-91ff-f6ab18d0585f" providerId="ADAL" clId="{949E583D-9BBF-49B5-93CA-5A8FA38BD002}" dt="2025-06-13T09:42:59.370" v="2040" actId="208"/>
          <ac:spMkLst>
            <pc:docMk/>
            <pc:sldMk cId="2591793741" sldId="384"/>
            <ac:spMk id="36" creationId="{5A47C5DF-261A-98F3-D81C-0943CE9A793E}"/>
          </ac:spMkLst>
        </pc:spChg>
        <pc:spChg chg="add mod">
          <ac:chgData name="Aditi Chatterjee" userId="d489e2c2-44b8-41d5-91ff-f6ab18d0585f" providerId="ADAL" clId="{949E583D-9BBF-49B5-93CA-5A8FA38BD002}" dt="2025-06-13T09:00:30.965" v="2022"/>
          <ac:spMkLst>
            <pc:docMk/>
            <pc:sldMk cId="2591793741" sldId="384"/>
            <ac:spMk id="37" creationId="{FFF2CF68-144B-9D87-B854-7572D1AC47C7}"/>
          </ac:spMkLst>
        </pc:spChg>
        <pc:spChg chg="add mod">
          <ac:chgData name="Aditi Chatterjee" userId="d489e2c2-44b8-41d5-91ff-f6ab18d0585f" providerId="ADAL" clId="{949E583D-9BBF-49B5-93CA-5A8FA38BD002}" dt="2025-06-13T09:00:30.965" v="2022"/>
          <ac:spMkLst>
            <pc:docMk/>
            <pc:sldMk cId="2591793741" sldId="384"/>
            <ac:spMk id="38" creationId="{C579F23A-8F39-4D23-6E32-51A645DC81D8}"/>
          </ac:spMkLst>
        </pc:spChg>
        <pc:spChg chg="add mod">
          <ac:chgData name="Aditi Chatterjee" userId="d489e2c2-44b8-41d5-91ff-f6ab18d0585f" providerId="ADAL" clId="{949E583D-9BBF-49B5-93CA-5A8FA38BD002}" dt="2025-06-13T09:44:00.028" v="2060" actId="1038"/>
          <ac:spMkLst>
            <pc:docMk/>
            <pc:sldMk cId="2591793741" sldId="384"/>
            <ac:spMk id="42" creationId="{75EB096F-608F-62EF-981D-4CA7E98C7873}"/>
          </ac:spMkLst>
        </pc:spChg>
        <pc:spChg chg="add mod">
          <ac:chgData name="Aditi Chatterjee" userId="d489e2c2-44b8-41d5-91ff-f6ab18d0585f" providerId="ADAL" clId="{949E583D-9BBF-49B5-93CA-5A8FA38BD002}" dt="2025-06-13T09:43:48.826" v="2044" actId="14100"/>
          <ac:spMkLst>
            <pc:docMk/>
            <pc:sldMk cId="2591793741" sldId="384"/>
            <ac:spMk id="43" creationId="{8E6C34CC-20CE-D3D6-318A-17B4EEAEAF2F}"/>
          </ac:spMkLst>
        </pc:spChg>
        <pc:grpChg chg="add mod">
          <ac:chgData name="Aditi Chatterjee" userId="d489e2c2-44b8-41d5-91ff-f6ab18d0585f" providerId="ADAL" clId="{949E583D-9BBF-49B5-93CA-5A8FA38BD002}" dt="2025-06-13T09:01:38.728" v="2036" actId="1035"/>
          <ac:grpSpMkLst>
            <pc:docMk/>
            <pc:sldMk cId="2591793741" sldId="384"/>
            <ac:grpSpMk id="35" creationId="{AB593AB4-165E-73D7-D5A4-1D18FF379A74}"/>
          </ac:grpSpMkLst>
        </pc:grpChg>
        <pc:picChg chg="add mod">
          <ac:chgData name="Aditi Chatterjee" userId="d489e2c2-44b8-41d5-91ff-f6ab18d0585f" providerId="ADAL" clId="{949E583D-9BBF-49B5-93CA-5A8FA38BD002}" dt="2025-06-13T09:00:30.965" v="2022"/>
          <ac:picMkLst>
            <pc:docMk/>
            <pc:sldMk cId="2591793741" sldId="384"/>
            <ac:picMk id="39" creationId="{78C3DA69-EC1F-7136-D45F-40229CD66144}"/>
          </ac:picMkLst>
        </pc:picChg>
        <pc:picChg chg="add mod">
          <ac:chgData name="Aditi Chatterjee" userId="d489e2c2-44b8-41d5-91ff-f6ab18d0585f" providerId="ADAL" clId="{949E583D-9BBF-49B5-93CA-5A8FA38BD002}" dt="2025-06-13T09:00:30.965" v="2022"/>
          <ac:picMkLst>
            <pc:docMk/>
            <pc:sldMk cId="2591793741" sldId="384"/>
            <ac:picMk id="40" creationId="{F7F6A813-F81E-4354-0ADE-44228C351947}"/>
          </ac:picMkLst>
        </pc:picChg>
        <pc:picChg chg="add mod">
          <ac:chgData name="Aditi Chatterjee" userId="d489e2c2-44b8-41d5-91ff-f6ab18d0585f" providerId="ADAL" clId="{949E583D-9BBF-49B5-93CA-5A8FA38BD002}" dt="2025-06-13T09:00:30.965" v="2022"/>
          <ac:picMkLst>
            <pc:docMk/>
            <pc:sldMk cId="2591793741" sldId="384"/>
            <ac:picMk id="41" creationId="{C8BACCBE-8F57-412F-9D82-0ABB2FEF6702}"/>
          </ac:picMkLst>
        </pc:picChg>
      </pc:sldChg>
      <pc:sldChg chg="del">
        <pc:chgData name="Aditi Chatterjee" userId="d489e2c2-44b8-41d5-91ff-f6ab18d0585f" providerId="ADAL" clId="{949E583D-9BBF-49B5-93CA-5A8FA38BD002}" dt="2025-06-13T09:44:43.535" v="2062" actId="47"/>
        <pc:sldMkLst>
          <pc:docMk/>
          <pc:sldMk cId="305883011" sldId="385"/>
        </pc:sldMkLst>
      </pc:sldChg>
      <pc:sldChg chg="del">
        <pc:chgData name="Aditi Chatterjee" userId="d489e2c2-44b8-41d5-91ff-f6ab18d0585f" providerId="ADAL" clId="{949E583D-9BBF-49B5-93CA-5A8FA38BD002}" dt="2025-06-13T09:44:46.195" v="2063" actId="47"/>
        <pc:sldMkLst>
          <pc:docMk/>
          <pc:sldMk cId="1955238018" sldId="386"/>
        </pc:sldMkLst>
      </pc:sldChg>
      <pc:sldChg chg="del">
        <pc:chgData name="Aditi Chatterjee" userId="d489e2c2-44b8-41d5-91ff-f6ab18d0585f" providerId="ADAL" clId="{949E583D-9BBF-49B5-93CA-5A8FA38BD002}" dt="2025-06-13T09:49:02.935" v="2166" actId="47"/>
        <pc:sldMkLst>
          <pc:docMk/>
          <pc:sldMk cId="2675897183" sldId="387"/>
        </pc:sldMkLst>
      </pc:sldChg>
      <pc:sldChg chg="modSp del mod">
        <pc:chgData name="Aditi Chatterjee" userId="d489e2c2-44b8-41d5-91ff-f6ab18d0585f" providerId="ADAL" clId="{949E583D-9BBF-49B5-93CA-5A8FA38BD002}" dt="2025-06-13T10:09:05.741" v="2581" actId="47"/>
        <pc:sldMkLst>
          <pc:docMk/>
          <pc:sldMk cId="3061806796" sldId="394"/>
        </pc:sldMkLst>
      </pc:sldChg>
      <pc:sldChg chg="del">
        <pc:chgData name="Aditi Chatterjee" userId="d489e2c2-44b8-41d5-91ff-f6ab18d0585f" providerId="ADAL" clId="{949E583D-9BBF-49B5-93CA-5A8FA38BD002}" dt="2025-06-13T10:09:07.432" v="2582" actId="47"/>
        <pc:sldMkLst>
          <pc:docMk/>
          <pc:sldMk cId="1702740565" sldId="395"/>
        </pc:sldMkLst>
      </pc:sldChg>
      <pc:sldChg chg="del">
        <pc:chgData name="Aditi Chatterjee" userId="d489e2c2-44b8-41d5-91ff-f6ab18d0585f" providerId="ADAL" clId="{949E583D-9BBF-49B5-93CA-5A8FA38BD002}" dt="2025-06-12T11:33:17.031" v="227" actId="47"/>
        <pc:sldMkLst>
          <pc:docMk/>
          <pc:sldMk cId="3716894439" sldId="396"/>
        </pc:sldMkLst>
      </pc:sldChg>
      <pc:sldChg chg="del">
        <pc:chgData name="Aditi Chatterjee" userId="d489e2c2-44b8-41d5-91ff-f6ab18d0585f" providerId="ADAL" clId="{949E583D-9BBF-49B5-93CA-5A8FA38BD002}" dt="2025-06-12T11:33:18.202" v="228" actId="47"/>
        <pc:sldMkLst>
          <pc:docMk/>
          <pc:sldMk cId="2545091338" sldId="397"/>
        </pc:sldMkLst>
      </pc:sldChg>
      <pc:sldChg chg="del">
        <pc:chgData name="Aditi Chatterjee" userId="d489e2c2-44b8-41d5-91ff-f6ab18d0585f" providerId="ADAL" clId="{949E583D-9BBF-49B5-93CA-5A8FA38BD002}" dt="2025-06-12T11:33:19.081" v="229" actId="47"/>
        <pc:sldMkLst>
          <pc:docMk/>
          <pc:sldMk cId="3712543237" sldId="398"/>
        </pc:sldMkLst>
      </pc:sldChg>
      <pc:sldChg chg="del">
        <pc:chgData name="Aditi Chatterjee" userId="d489e2c2-44b8-41d5-91ff-f6ab18d0585f" providerId="ADAL" clId="{949E583D-9BBF-49B5-93CA-5A8FA38BD002}" dt="2025-06-12T11:33:19.679" v="230" actId="47"/>
        <pc:sldMkLst>
          <pc:docMk/>
          <pc:sldMk cId="1769011718" sldId="399"/>
        </pc:sldMkLst>
      </pc:sldChg>
      <pc:sldChg chg="del">
        <pc:chgData name="Aditi Chatterjee" userId="d489e2c2-44b8-41d5-91ff-f6ab18d0585f" providerId="ADAL" clId="{949E583D-9BBF-49B5-93CA-5A8FA38BD002}" dt="2025-06-12T11:33:22.506" v="231" actId="47"/>
        <pc:sldMkLst>
          <pc:docMk/>
          <pc:sldMk cId="3261530129" sldId="400"/>
        </pc:sldMkLst>
      </pc:sldChg>
      <pc:sldChg chg="del">
        <pc:chgData name="Aditi Chatterjee" userId="d489e2c2-44b8-41d5-91ff-f6ab18d0585f" providerId="ADAL" clId="{949E583D-9BBF-49B5-93CA-5A8FA38BD002}" dt="2025-06-12T11:33:23.205" v="232" actId="47"/>
        <pc:sldMkLst>
          <pc:docMk/>
          <pc:sldMk cId="884402061" sldId="401"/>
        </pc:sldMkLst>
      </pc:sldChg>
      <pc:sldChg chg="del">
        <pc:chgData name="Aditi Chatterjee" userId="d489e2c2-44b8-41d5-91ff-f6ab18d0585f" providerId="ADAL" clId="{949E583D-9BBF-49B5-93CA-5A8FA38BD002}" dt="2025-06-12T11:33:24.360" v="233" actId="47"/>
        <pc:sldMkLst>
          <pc:docMk/>
          <pc:sldMk cId="1690400001" sldId="402"/>
        </pc:sldMkLst>
      </pc:sldChg>
      <pc:sldChg chg="del">
        <pc:chgData name="Aditi Chatterjee" userId="d489e2c2-44b8-41d5-91ff-f6ab18d0585f" providerId="ADAL" clId="{949E583D-9BBF-49B5-93CA-5A8FA38BD002}" dt="2025-06-12T11:33:25.003" v="234" actId="47"/>
        <pc:sldMkLst>
          <pc:docMk/>
          <pc:sldMk cId="2621449338" sldId="403"/>
        </pc:sldMkLst>
      </pc:sldChg>
      <pc:sldChg chg="del">
        <pc:chgData name="Aditi Chatterjee" userId="d489e2c2-44b8-41d5-91ff-f6ab18d0585f" providerId="ADAL" clId="{949E583D-9BBF-49B5-93CA-5A8FA38BD002}" dt="2025-06-12T11:33:26.586" v="235" actId="47"/>
        <pc:sldMkLst>
          <pc:docMk/>
          <pc:sldMk cId="4166288107" sldId="404"/>
        </pc:sldMkLst>
      </pc:sldChg>
      <pc:sldChg chg="del">
        <pc:chgData name="Aditi Chatterjee" userId="d489e2c2-44b8-41d5-91ff-f6ab18d0585f" providerId="ADAL" clId="{949E583D-9BBF-49B5-93CA-5A8FA38BD002}" dt="2025-06-13T07:09:56.477" v="1132" actId="47"/>
        <pc:sldMkLst>
          <pc:docMk/>
          <pc:sldMk cId="1673752880" sldId="410"/>
        </pc:sldMkLst>
      </pc:sldChg>
      <pc:sldChg chg="addSp delSp modSp del mod">
        <pc:chgData name="Aditi Chatterjee" userId="d489e2c2-44b8-41d5-91ff-f6ab18d0585f" providerId="ADAL" clId="{949E583D-9BBF-49B5-93CA-5A8FA38BD002}" dt="2025-06-16T06:57:24.092" v="3322" actId="47"/>
        <pc:sldMkLst>
          <pc:docMk/>
          <pc:sldMk cId="829389550" sldId="411"/>
        </pc:sldMkLst>
      </pc:sldChg>
      <pc:sldChg chg="del">
        <pc:chgData name="Aditi Chatterjee" userId="d489e2c2-44b8-41d5-91ff-f6ab18d0585f" providerId="ADAL" clId="{949E583D-9BBF-49B5-93CA-5A8FA38BD002}" dt="2025-06-13T07:20:17.214" v="1212" actId="47"/>
        <pc:sldMkLst>
          <pc:docMk/>
          <pc:sldMk cId="891966724" sldId="412"/>
        </pc:sldMkLst>
      </pc:sldChg>
      <pc:sldChg chg="del">
        <pc:chgData name="Aditi Chatterjee" userId="d489e2c2-44b8-41d5-91ff-f6ab18d0585f" providerId="ADAL" clId="{949E583D-9BBF-49B5-93CA-5A8FA38BD002}" dt="2025-06-13T07:21:06.943" v="1247" actId="47"/>
        <pc:sldMkLst>
          <pc:docMk/>
          <pc:sldMk cId="659492842" sldId="413"/>
        </pc:sldMkLst>
      </pc:sldChg>
      <pc:sldChg chg="del">
        <pc:chgData name="Aditi Chatterjee" userId="d489e2c2-44b8-41d5-91ff-f6ab18d0585f" providerId="ADAL" clId="{949E583D-9BBF-49B5-93CA-5A8FA38BD002}" dt="2025-06-13T07:22:40.136" v="1281" actId="47"/>
        <pc:sldMkLst>
          <pc:docMk/>
          <pc:sldMk cId="1526868596" sldId="414"/>
        </pc:sldMkLst>
      </pc:sldChg>
      <pc:sldChg chg="del">
        <pc:chgData name="Aditi Chatterjee" userId="d489e2c2-44b8-41d5-91ff-f6ab18d0585f" providerId="ADAL" clId="{949E583D-9BBF-49B5-93CA-5A8FA38BD002}" dt="2025-06-13T07:22:43.431" v="1282" actId="47"/>
        <pc:sldMkLst>
          <pc:docMk/>
          <pc:sldMk cId="1560678647" sldId="415"/>
        </pc:sldMkLst>
      </pc:sldChg>
      <pc:sldChg chg="del">
        <pc:chgData name="Aditi Chatterjee" userId="d489e2c2-44b8-41d5-91ff-f6ab18d0585f" providerId="ADAL" clId="{949E583D-9BBF-49B5-93CA-5A8FA38BD002}" dt="2025-06-13T07:22:47.017" v="1283" actId="47"/>
        <pc:sldMkLst>
          <pc:docMk/>
          <pc:sldMk cId="3041348272" sldId="416"/>
        </pc:sldMkLst>
      </pc:sldChg>
      <pc:sldChg chg="del">
        <pc:chgData name="Aditi Chatterjee" userId="d489e2c2-44b8-41d5-91ff-f6ab18d0585f" providerId="ADAL" clId="{949E583D-9BBF-49B5-93CA-5A8FA38BD002}" dt="2025-06-13T07:27:36.880" v="1425" actId="47"/>
        <pc:sldMkLst>
          <pc:docMk/>
          <pc:sldMk cId="3606181477" sldId="417"/>
        </pc:sldMkLst>
      </pc:sldChg>
      <pc:sldChg chg="del">
        <pc:chgData name="Aditi Chatterjee" userId="d489e2c2-44b8-41d5-91ff-f6ab18d0585f" providerId="ADAL" clId="{949E583D-9BBF-49B5-93CA-5A8FA38BD002}" dt="2025-06-13T07:30:08.724" v="1559" actId="47"/>
        <pc:sldMkLst>
          <pc:docMk/>
          <pc:sldMk cId="1838981654" sldId="418"/>
        </pc:sldMkLst>
      </pc:sldChg>
      <pc:sldChg chg="del">
        <pc:chgData name="Aditi Chatterjee" userId="d489e2c2-44b8-41d5-91ff-f6ab18d0585f" providerId="ADAL" clId="{949E583D-9BBF-49B5-93CA-5A8FA38BD002}" dt="2025-06-13T07:30:11.185" v="1560" actId="47"/>
        <pc:sldMkLst>
          <pc:docMk/>
          <pc:sldMk cId="3224365100" sldId="419"/>
        </pc:sldMkLst>
      </pc:sldChg>
      <pc:sldChg chg="del">
        <pc:chgData name="Aditi Chatterjee" userId="d489e2c2-44b8-41d5-91ff-f6ab18d0585f" providerId="ADAL" clId="{949E583D-9BBF-49B5-93CA-5A8FA38BD002}" dt="2025-06-13T07:34:30.957" v="1617" actId="47"/>
        <pc:sldMkLst>
          <pc:docMk/>
          <pc:sldMk cId="3128073251" sldId="420"/>
        </pc:sldMkLst>
      </pc:sldChg>
      <pc:sldChg chg="del">
        <pc:chgData name="Aditi Chatterjee" userId="d489e2c2-44b8-41d5-91ff-f6ab18d0585f" providerId="ADAL" clId="{949E583D-9BBF-49B5-93CA-5A8FA38BD002}" dt="2025-06-13T07:36:43.941" v="1655" actId="47"/>
        <pc:sldMkLst>
          <pc:docMk/>
          <pc:sldMk cId="1441082144" sldId="421"/>
        </pc:sldMkLst>
      </pc:sldChg>
      <pc:sldChg chg="del">
        <pc:chgData name="Aditi Chatterjee" userId="d489e2c2-44b8-41d5-91ff-f6ab18d0585f" providerId="ADAL" clId="{949E583D-9BBF-49B5-93CA-5A8FA38BD002}" dt="2025-06-13T07:36:44.610" v="1656" actId="47"/>
        <pc:sldMkLst>
          <pc:docMk/>
          <pc:sldMk cId="2069470323" sldId="422"/>
        </pc:sldMkLst>
      </pc:sldChg>
      <pc:sldChg chg="del">
        <pc:chgData name="Aditi Chatterjee" userId="d489e2c2-44b8-41d5-91ff-f6ab18d0585f" providerId="ADAL" clId="{949E583D-9BBF-49B5-93CA-5A8FA38BD002}" dt="2025-06-13T07:40:22.900" v="1699" actId="47"/>
        <pc:sldMkLst>
          <pc:docMk/>
          <pc:sldMk cId="1759289480" sldId="423"/>
        </pc:sldMkLst>
      </pc:sldChg>
      <pc:sldChg chg="del">
        <pc:chgData name="Aditi Chatterjee" userId="d489e2c2-44b8-41d5-91ff-f6ab18d0585f" providerId="ADAL" clId="{949E583D-9BBF-49B5-93CA-5A8FA38BD002}" dt="2025-06-13T07:40:25.214" v="1700" actId="47"/>
        <pc:sldMkLst>
          <pc:docMk/>
          <pc:sldMk cId="2912540880" sldId="424"/>
        </pc:sldMkLst>
      </pc:sldChg>
      <pc:sldChg chg="del">
        <pc:chgData name="Aditi Chatterjee" userId="d489e2c2-44b8-41d5-91ff-f6ab18d0585f" providerId="ADAL" clId="{949E583D-9BBF-49B5-93CA-5A8FA38BD002}" dt="2025-06-13T07:44:00.361" v="1763" actId="47"/>
        <pc:sldMkLst>
          <pc:docMk/>
          <pc:sldMk cId="385237880" sldId="425"/>
        </pc:sldMkLst>
      </pc:sldChg>
      <pc:sldChg chg="del">
        <pc:chgData name="Aditi Chatterjee" userId="d489e2c2-44b8-41d5-91ff-f6ab18d0585f" providerId="ADAL" clId="{949E583D-9BBF-49B5-93CA-5A8FA38BD002}" dt="2025-06-13T09:49:01.613" v="2165" actId="47"/>
        <pc:sldMkLst>
          <pc:docMk/>
          <pc:sldMk cId="19927289" sldId="426"/>
        </pc:sldMkLst>
      </pc:sldChg>
      <pc:sldChg chg="del">
        <pc:chgData name="Aditi Chatterjee" userId="d489e2c2-44b8-41d5-91ff-f6ab18d0585f" providerId="ADAL" clId="{949E583D-9BBF-49B5-93CA-5A8FA38BD002}" dt="2025-06-13T09:49:04.945" v="2167" actId="47"/>
        <pc:sldMkLst>
          <pc:docMk/>
          <pc:sldMk cId="1629604664" sldId="427"/>
        </pc:sldMkLst>
      </pc:sldChg>
      <pc:sldChg chg="del">
        <pc:chgData name="Aditi Chatterjee" userId="d489e2c2-44b8-41d5-91ff-f6ab18d0585f" providerId="ADAL" clId="{949E583D-9BBF-49B5-93CA-5A8FA38BD002}" dt="2025-06-13T09:48:59.866" v="2164" actId="47"/>
        <pc:sldMkLst>
          <pc:docMk/>
          <pc:sldMk cId="3660029629" sldId="428"/>
        </pc:sldMkLst>
      </pc:sldChg>
      <pc:sldChg chg="del">
        <pc:chgData name="Aditi Chatterjee" userId="d489e2c2-44b8-41d5-91ff-f6ab18d0585f" providerId="ADAL" clId="{949E583D-9BBF-49B5-93CA-5A8FA38BD002}" dt="2025-06-13T09:48:58.269" v="2163" actId="47"/>
        <pc:sldMkLst>
          <pc:docMk/>
          <pc:sldMk cId="1022108815" sldId="429"/>
        </pc:sldMkLst>
      </pc:sldChg>
      <pc:sldChg chg="del">
        <pc:chgData name="Aditi Chatterjee" userId="d489e2c2-44b8-41d5-91ff-f6ab18d0585f" providerId="ADAL" clId="{949E583D-9BBF-49B5-93CA-5A8FA38BD002}" dt="2025-06-13T09:48:56.134" v="2162" actId="47"/>
        <pc:sldMkLst>
          <pc:docMk/>
          <pc:sldMk cId="4021585095" sldId="430"/>
        </pc:sldMkLst>
      </pc:sldChg>
      <pc:sldChg chg="del">
        <pc:chgData name="Aditi Chatterjee" userId="d489e2c2-44b8-41d5-91ff-f6ab18d0585f" providerId="ADAL" clId="{949E583D-9BBF-49B5-93CA-5A8FA38BD002}" dt="2025-06-13T09:48:54.244" v="2161" actId="47"/>
        <pc:sldMkLst>
          <pc:docMk/>
          <pc:sldMk cId="3930077622" sldId="431"/>
        </pc:sldMkLst>
      </pc:sldChg>
      <pc:sldChg chg="del">
        <pc:chgData name="Aditi Chatterjee" userId="d489e2c2-44b8-41d5-91ff-f6ab18d0585f" providerId="ADAL" clId="{949E583D-9BBF-49B5-93CA-5A8FA38BD002}" dt="2025-06-12T11:33:13.634" v="225" actId="47"/>
        <pc:sldMkLst>
          <pc:docMk/>
          <pc:sldMk cId="598068137" sldId="432"/>
        </pc:sldMkLst>
      </pc:sldChg>
      <pc:sldChg chg="del">
        <pc:chgData name="Aditi Chatterjee" userId="d489e2c2-44b8-41d5-91ff-f6ab18d0585f" providerId="ADAL" clId="{949E583D-9BBF-49B5-93CA-5A8FA38BD002}" dt="2025-06-12T11:33:15.586" v="226" actId="47"/>
        <pc:sldMkLst>
          <pc:docMk/>
          <pc:sldMk cId="3094042534" sldId="433"/>
        </pc:sldMkLst>
      </pc:sldChg>
      <pc:sldChg chg="addSp delSp modSp add del mod modShow">
        <pc:chgData name="Aditi Chatterjee" userId="d489e2c2-44b8-41d5-91ff-f6ab18d0585f" providerId="ADAL" clId="{949E583D-9BBF-49B5-93CA-5A8FA38BD002}" dt="2025-06-16T06:00:55.446" v="3000" actId="47"/>
        <pc:sldMkLst>
          <pc:docMk/>
          <pc:sldMk cId="1049952717" sldId="434"/>
        </pc:sldMkLst>
      </pc:sldChg>
      <pc:sldChg chg="addSp delSp modSp add mod ord modShow">
        <pc:chgData name="Aditi Chatterjee" userId="d489e2c2-44b8-41d5-91ff-f6ab18d0585f" providerId="ADAL" clId="{949E583D-9BBF-49B5-93CA-5A8FA38BD002}" dt="2025-06-16T06:06:51.510" v="3117" actId="255"/>
        <pc:sldMkLst>
          <pc:docMk/>
          <pc:sldMk cId="1864277459" sldId="435"/>
        </pc:sldMkLst>
        <pc:spChg chg="add mod">
          <ac:chgData name="Aditi Chatterjee" userId="d489e2c2-44b8-41d5-91ff-f6ab18d0585f" providerId="ADAL" clId="{949E583D-9BBF-49B5-93CA-5A8FA38BD002}" dt="2025-06-16T06:05:11.285" v="3105" actId="1035"/>
          <ac:spMkLst>
            <pc:docMk/>
            <pc:sldMk cId="1864277459" sldId="435"/>
            <ac:spMk id="2" creationId="{784D60A5-3F74-8B48-2786-E47D08C18EB2}"/>
          </ac:spMkLst>
        </pc:spChg>
        <pc:spChg chg="mod">
          <ac:chgData name="Aditi Chatterjee" userId="d489e2c2-44b8-41d5-91ff-f6ab18d0585f" providerId="ADAL" clId="{949E583D-9BBF-49B5-93CA-5A8FA38BD002}" dt="2025-06-16T06:04:30.893" v="3072" actId="1035"/>
          <ac:spMkLst>
            <pc:docMk/>
            <pc:sldMk cId="1864277459" sldId="435"/>
            <ac:spMk id="5" creationId="{2C7FC1F6-A179-D384-C931-E6B0DDB19627}"/>
          </ac:spMkLst>
        </pc:spChg>
        <pc:spChg chg="add mod">
          <ac:chgData name="Aditi Chatterjee" userId="d489e2c2-44b8-41d5-91ff-f6ab18d0585f" providerId="ADAL" clId="{949E583D-9BBF-49B5-93CA-5A8FA38BD002}" dt="2025-06-16T06:04:10.019" v="3051"/>
          <ac:spMkLst>
            <pc:docMk/>
            <pc:sldMk cId="1864277459" sldId="435"/>
            <ac:spMk id="24" creationId="{E3274514-BF0F-F9A9-6038-C78C86A48D9B}"/>
          </ac:spMkLst>
        </pc:spChg>
        <pc:spChg chg="add mod">
          <ac:chgData name="Aditi Chatterjee" userId="d489e2c2-44b8-41d5-91ff-f6ab18d0585f" providerId="ADAL" clId="{949E583D-9BBF-49B5-93CA-5A8FA38BD002}" dt="2025-06-16T06:04:10.019" v="3051"/>
          <ac:spMkLst>
            <pc:docMk/>
            <pc:sldMk cId="1864277459" sldId="435"/>
            <ac:spMk id="25" creationId="{6FA20A43-A990-EFCF-08D8-41A59985D8A8}"/>
          </ac:spMkLst>
        </pc:spChg>
        <pc:spChg chg="add mod">
          <ac:chgData name="Aditi Chatterjee" userId="d489e2c2-44b8-41d5-91ff-f6ab18d0585f" providerId="ADAL" clId="{949E583D-9BBF-49B5-93CA-5A8FA38BD002}" dt="2025-06-16T06:04:10.019" v="3051"/>
          <ac:spMkLst>
            <pc:docMk/>
            <pc:sldMk cId="1864277459" sldId="435"/>
            <ac:spMk id="26" creationId="{DEFEED1D-8FCA-E2D9-7B28-4C2FE09DA70E}"/>
          </ac:spMkLst>
        </pc:spChg>
        <pc:spChg chg="add mod">
          <ac:chgData name="Aditi Chatterjee" userId="d489e2c2-44b8-41d5-91ff-f6ab18d0585f" providerId="ADAL" clId="{949E583D-9BBF-49B5-93CA-5A8FA38BD002}" dt="2025-06-16T06:04:10.019" v="3051"/>
          <ac:spMkLst>
            <pc:docMk/>
            <pc:sldMk cId="1864277459" sldId="435"/>
            <ac:spMk id="27" creationId="{4E5CFC54-4251-F250-499D-342D082581A9}"/>
          </ac:spMkLst>
        </pc:spChg>
        <pc:spChg chg="add mod">
          <ac:chgData name="Aditi Chatterjee" userId="d489e2c2-44b8-41d5-91ff-f6ab18d0585f" providerId="ADAL" clId="{949E583D-9BBF-49B5-93CA-5A8FA38BD002}" dt="2025-06-16T06:04:10.019" v="3051"/>
          <ac:spMkLst>
            <pc:docMk/>
            <pc:sldMk cId="1864277459" sldId="435"/>
            <ac:spMk id="28" creationId="{0A895E0B-21AA-9229-5FFD-434A9287A76B}"/>
          </ac:spMkLst>
        </pc:spChg>
        <pc:spChg chg="add mod">
          <ac:chgData name="Aditi Chatterjee" userId="d489e2c2-44b8-41d5-91ff-f6ab18d0585f" providerId="ADAL" clId="{949E583D-9BBF-49B5-93CA-5A8FA38BD002}" dt="2025-06-16T06:06:26.113" v="3114" actId="113"/>
          <ac:spMkLst>
            <pc:docMk/>
            <pc:sldMk cId="1864277459" sldId="435"/>
            <ac:spMk id="29" creationId="{E7E28F46-F761-67F4-0D8A-44E59E6E415E}"/>
          </ac:spMkLst>
        </pc:spChg>
        <pc:spChg chg="add mod">
          <ac:chgData name="Aditi Chatterjee" userId="d489e2c2-44b8-41d5-91ff-f6ab18d0585f" providerId="ADAL" clId="{949E583D-9BBF-49B5-93CA-5A8FA38BD002}" dt="2025-06-16T06:05:54.807" v="3109" actId="113"/>
          <ac:spMkLst>
            <pc:docMk/>
            <pc:sldMk cId="1864277459" sldId="435"/>
            <ac:spMk id="30" creationId="{74F8EE65-339D-31DA-B7C6-F069E0159F96}"/>
          </ac:spMkLst>
        </pc:spChg>
        <pc:spChg chg="add mod">
          <ac:chgData name="Aditi Chatterjee" userId="d489e2c2-44b8-41d5-91ff-f6ab18d0585f" providerId="ADAL" clId="{949E583D-9BBF-49B5-93CA-5A8FA38BD002}" dt="2025-06-16T06:06:51.510" v="3117" actId="255"/>
          <ac:spMkLst>
            <pc:docMk/>
            <pc:sldMk cId="1864277459" sldId="435"/>
            <ac:spMk id="31" creationId="{B7326AFD-9933-D39F-4413-E4F0CF975779}"/>
          </ac:spMkLst>
        </pc:spChg>
        <pc:spChg chg="add mod">
          <ac:chgData name="Aditi Chatterjee" userId="d489e2c2-44b8-41d5-91ff-f6ab18d0585f" providerId="ADAL" clId="{949E583D-9BBF-49B5-93CA-5A8FA38BD002}" dt="2025-06-16T06:05:59.914" v="3110" actId="113"/>
          <ac:spMkLst>
            <pc:docMk/>
            <pc:sldMk cId="1864277459" sldId="435"/>
            <ac:spMk id="32" creationId="{B2F70B50-3EDA-61BC-4335-EA6862F60884}"/>
          </ac:spMkLst>
        </pc:spChg>
        <pc:spChg chg="add mod">
          <ac:chgData name="Aditi Chatterjee" userId="d489e2c2-44b8-41d5-91ff-f6ab18d0585f" providerId="ADAL" clId="{949E583D-9BBF-49B5-93CA-5A8FA38BD002}" dt="2025-06-16T06:06:13.733" v="3112" actId="20577"/>
          <ac:spMkLst>
            <pc:docMk/>
            <pc:sldMk cId="1864277459" sldId="435"/>
            <ac:spMk id="33" creationId="{15C9A7E3-FF7A-B0B8-CFDC-478DBF37AF13}"/>
          </ac:spMkLst>
        </pc:spChg>
        <pc:grpChg chg="mod">
          <ac:chgData name="Aditi Chatterjee" userId="d489e2c2-44b8-41d5-91ff-f6ab18d0585f" providerId="ADAL" clId="{949E583D-9BBF-49B5-93CA-5A8FA38BD002}" dt="2025-06-16T06:04:23.361" v="3053" actId="1076"/>
          <ac:grpSpMkLst>
            <pc:docMk/>
            <pc:sldMk cId="1864277459" sldId="435"/>
            <ac:grpSpMk id="6" creationId="{B5B10E4C-2177-8960-3A94-6C217C733125}"/>
          </ac:grpSpMkLst>
        </pc:grpChg>
      </pc:sldChg>
      <pc:sldChg chg="addSp delSp modSp add mod modShow">
        <pc:chgData name="Aditi Chatterjee" userId="d489e2c2-44b8-41d5-91ff-f6ab18d0585f" providerId="ADAL" clId="{949E583D-9BBF-49B5-93CA-5A8FA38BD002}" dt="2025-06-16T06:35:02.524" v="3166" actId="20577"/>
        <pc:sldMkLst>
          <pc:docMk/>
          <pc:sldMk cId="2973838711" sldId="436"/>
        </pc:sldMkLst>
        <pc:spChg chg="add mod">
          <ac:chgData name="Aditi Chatterjee" userId="d489e2c2-44b8-41d5-91ff-f6ab18d0585f" providerId="ADAL" clId="{949E583D-9BBF-49B5-93CA-5A8FA38BD002}" dt="2025-06-16T06:35:02.524" v="3166" actId="20577"/>
          <ac:spMkLst>
            <pc:docMk/>
            <pc:sldMk cId="2973838711" sldId="436"/>
            <ac:spMk id="80" creationId="{A0A36F83-5EDA-1432-EDF4-FD5AB51A35CB}"/>
          </ac:spMkLst>
        </pc:spChg>
        <pc:picChg chg="add mod">
          <ac:chgData name="Aditi Chatterjee" userId="d489e2c2-44b8-41d5-91ff-f6ab18d0585f" providerId="ADAL" clId="{949E583D-9BBF-49B5-93CA-5A8FA38BD002}" dt="2025-06-16T06:09:23.413" v="3140" actId="14100"/>
          <ac:picMkLst>
            <pc:docMk/>
            <pc:sldMk cId="2973838711" sldId="436"/>
            <ac:picMk id="1026" creationId="{1D4462ED-F5D9-6522-A6E3-5DF072FB23FF}"/>
          </ac:picMkLst>
        </pc:picChg>
      </pc:sldChg>
      <pc:sldChg chg="addSp delSp modSp add mod modShow">
        <pc:chgData name="Aditi Chatterjee" userId="d489e2c2-44b8-41d5-91ff-f6ab18d0585f" providerId="ADAL" clId="{949E583D-9BBF-49B5-93CA-5A8FA38BD002}" dt="2025-06-16T06:43:00.896" v="3214" actId="478"/>
        <pc:sldMkLst>
          <pc:docMk/>
          <pc:sldMk cId="4161728846" sldId="437"/>
        </pc:sldMkLst>
        <pc:grpChg chg="add del mod">
          <ac:chgData name="Aditi Chatterjee" userId="d489e2c2-44b8-41d5-91ff-f6ab18d0585f" providerId="ADAL" clId="{949E583D-9BBF-49B5-93CA-5A8FA38BD002}" dt="2025-06-16T06:43:00.896" v="3214" actId="478"/>
          <ac:grpSpMkLst>
            <pc:docMk/>
            <pc:sldMk cId="4161728846" sldId="437"/>
            <ac:grpSpMk id="6" creationId="{F5C9E64F-1DA3-67A4-4F62-43CC15EF67E6}"/>
          </ac:grpSpMkLst>
        </pc:grpChg>
        <pc:picChg chg="add mod">
          <ac:chgData name="Aditi Chatterjee" userId="d489e2c2-44b8-41d5-91ff-f6ab18d0585f" providerId="ADAL" clId="{949E583D-9BBF-49B5-93CA-5A8FA38BD002}" dt="2025-06-16T06:40:06.015" v="3212" actId="1076"/>
          <ac:picMkLst>
            <pc:docMk/>
            <pc:sldMk cId="4161728846" sldId="437"/>
            <ac:picMk id="7" creationId="{166A00FE-D0F6-8574-734D-DFCD5499C18C}"/>
          </ac:picMkLst>
        </pc:picChg>
        <pc:picChg chg="add mod">
          <ac:chgData name="Aditi Chatterjee" userId="d489e2c2-44b8-41d5-91ff-f6ab18d0585f" providerId="ADAL" clId="{949E583D-9BBF-49B5-93CA-5A8FA38BD002}" dt="2025-06-16T06:40:06.015" v="3212" actId="1076"/>
          <ac:picMkLst>
            <pc:docMk/>
            <pc:sldMk cId="4161728846" sldId="437"/>
            <ac:picMk id="24" creationId="{31F6DFBA-27B1-61F6-7DD3-B1649D42A4AB}"/>
          </ac:picMkLst>
        </pc:picChg>
        <pc:picChg chg="add mod">
          <ac:chgData name="Aditi Chatterjee" userId="d489e2c2-44b8-41d5-91ff-f6ab18d0585f" providerId="ADAL" clId="{949E583D-9BBF-49B5-93CA-5A8FA38BD002}" dt="2025-06-16T06:40:06.015" v="3212" actId="1076"/>
          <ac:picMkLst>
            <pc:docMk/>
            <pc:sldMk cId="4161728846" sldId="437"/>
            <ac:picMk id="25" creationId="{A1DE9ED3-9637-B6CA-3C6C-743112D41A88}"/>
          </ac:picMkLst>
        </pc:picChg>
        <pc:picChg chg="add mod">
          <ac:chgData name="Aditi Chatterjee" userId="d489e2c2-44b8-41d5-91ff-f6ab18d0585f" providerId="ADAL" clId="{949E583D-9BBF-49B5-93CA-5A8FA38BD002}" dt="2025-06-16T06:40:06.015" v="3212" actId="1076"/>
          <ac:picMkLst>
            <pc:docMk/>
            <pc:sldMk cId="4161728846" sldId="437"/>
            <ac:picMk id="26" creationId="{7715C881-EF25-D407-E36C-1A40E8F7C956}"/>
          </ac:picMkLst>
        </pc:picChg>
      </pc:sldChg>
      <pc:sldChg chg="addSp delSp modSp add mod">
        <pc:chgData name="Aditi Chatterjee" userId="d489e2c2-44b8-41d5-91ff-f6ab18d0585f" providerId="ADAL" clId="{949E583D-9BBF-49B5-93CA-5A8FA38BD002}" dt="2025-06-16T06:48:28.418" v="3262" actId="20577"/>
        <pc:sldMkLst>
          <pc:docMk/>
          <pc:sldMk cId="1380030799" sldId="438"/>
        </pc:sldMkLst>
        <pc:spChg chg="add mod">
          <ac:chgData name="Aditi Chatterjee" userId="d489e2c2-44b8-41d5-91ff-f6ab18d0585f" providerId="ADAL" clId="{949E583D-9BBF-49B5-93CA-5A8FA38BD002}" dt="2025-06-16T06:48:16.833" v="3251" actId="20577"/>
          <ac:spMkLst>
            <pc:docMk/>
            <pc:sldMk cId="1380030799" sldId="438"/>
            <ac:spMk id="11" creationId="{2C7FC1F6-A179-D384-C931-E6B0DDB19627}"/>
          </ac:spMkLst>
        </pc:spChg>
        <pc:spChg chg="add mod">
          <ac:chgData name="Aditi Chatterjee" userId="d489e2c2-44b8-41d5-91ff-f6ab18d0585f" providerId="ADAL" clId="{949E583D-9BBF-49B5-93CA-5A8FA38BD002}" dt="2025-06-16T06:48:00.286" v="3243"/>
          <ac:spMkLst>
            <pc:docMk/>
            <pc:sldMk cId="1380030799" sldId="438"/>
            <ac:spMk id="13" creationId="{00987D7C-FBE1-E51C-548D-269369A6D0BD}"/>
          </ac:spMkLst>
        </pc:spChg>
        <pc:spChg chg="add mod">
          <ac:chgData name="Aditi Chatterjee" userId="d489e2c2-44b8-41d5-91ff-f6ab18d0585f" providerId="ADAL" clId="{949E583D-9BBF-49B5-93CA-5A8FA38BD002}" dt="2025-06-16T06:48:00.286" v="3243"/>
          <ac:spMkLst>
            <pc:docMk/>
            <pc:sldMk cId="1380030799" sldId="438"/>
            <ac:spMk id="14" creationId="{398BF1B7-911F-32B7-FBCB-2A21B58C9C0B}"/>
          </ac:spMkLst>
        </pc:spChg>
        <pc:spChg chg="add mod">
          <ac:chgData name="Aditi Chatterjee" userId="d489e2c2-44b8-41d5-91ff-f6ab18d0585f" providerId="ADAL" clId="{949E583D-9BBF-49B5-93CA-5A8FA38BD002}" dt="2025-06-16T06:48:00.286" v="3243"/>
          <ac:spMkLst>
            <pc:docMk/>
            <pc:sldMk cId="1380030799" sldId="438"/>
            <ac:spMk id="15" creationId="{52F39203-1FA8-6ED4-2F5A-A2BF3E8EE705}"/>
          </ac:spMkLst>
        </pc:spChg>
        <pc:spChg chg="add mod">
          <ac:chgData name="Aditi Chatterjee" userId="d489e2c2-44b8-41d5-91ff-f6ab18d0585f" providerId="ADAL" clId="{949E583D-9BBF-49B5-93CA-5A8FA38BD002}" dt="2025-06-16T06:48:00.286" v="3243"/>
          <ac:spMkLst>
            <pc:docMk/>
            <pc:sldMk cId="1380030799" sldId="438"/>
            <ac:spMk id="16" creationId="{EFF85F9B-2AFF-69DC-EF7D-8A0138413409}"/>
          </ac:spMkLst>
        </pc:spChg>
        <pc:spChg chg="add mod">
          <ac:chgData name="Aditi Chatterjee" userId="d489e2c2-44b8-41d5-91ff-f6ab18d0585f" providerId="ADAL" clId="{949E583D-9BBF-49B5-93CA-5A8FA38BD002}" dt="2025-06-16T06:48:00.286" v="3243"/>
          <ac:spMkLst>
            <pc:docMk/>
            <pc:sldMk cId="1380030799" sldId="438"/>
            <ac:spMk id="17" creationId="{6E51EAA4-8A37-68DE-EC1A-9FFBBA976360}"/>
          </ac:spMkLst>
        </pc:spChg>
        <pc:spChg chg="add mod">
          <ac:chgData name="Aditi Chatterjee" userId="d489e2c2-44b8-41d5-91ff-f6ab18d0585f" providerId="ADAL" clId="{949E583D-9BBF-49B5-93CA-5A8FA38BD002}" dt="2025-06-16T06:48:28.418" v="3262" actId="20577"/>
          <ac:spMkLst>
            <pc:docMk/>
            <pc:sldMk cId="1380030799" sldId="438"/>
            <ac:spMk id="20" creationId="{4C08720D-ED78-F84C-B379-872250C8E0C4}"/>
          </ac:spMkLst>
        </pc:spChg>
        <pc:spChg chg="add mod">
          <ac:chgData name="Aditi Chatterjee" userId="d489e2c2-44b8-41d5-91ff-f6ab18d0585f" providerId="ADAL" clId="{949E583D-9BBF-49B5-93CA-5A8FA38BD002}" dt="2025-06-16T06:48:00.286" v="3243"/>
          <ac:spMkLst>
            <pc:docMk/>
            <pc:sldMk cId="1380030799" sldId="438"/>
            <ac:spMk id="21" creationId="{C3860849-4248-1D74-B8B2-57F832E8D137}"/>
          </ac:spMkLst>
        </pc:spChg>
        <pc:grpChg chg="add mod">
          <ac:chgData name="Aditi Chatterjee" userId="d489e2c2-44b8-41d5-91ff-f6ab18d0585f" providerId="ADAL" clId="{949E583D-9BBF-49B5-93CA-5A8FA38BD002}" dt="2025-06-16T06:48:00.286" v="3243"/>
          <ac:grpSpMkLst>
            <pc:docMk/>
            <pc:sldMk cId="1380030799" sldId="438"/>
            <ac:grpSpMk id="12" creationId="{60041C01-FA70-62CE-61F8-4A31650581DB}"/>
          </ac:grpSpMkLst>
        </pc:grpChg>
        <pc:cxnChg chg="add mod">
          <ac:chgData name="Aditi Chatterjee" userId="d489e2c2-44b8-41d5-91ff-f6ab18d0585f" providerId="ADAL" clId="{949E583D-9BBF-49B5-93CA-5A8FA38BD002}" dt="2025-06-16T06:48:00.286" v="3243"/>
          <ac:cxnSpMkLst>
            <pc:docMk/>
            <pc:sldMk cId="1380030799" sldId="438"/>
            <ac:cxnSpMk id="37" creationId="{77FDC666-5A6C-B941-DF81-11492A25E3D6}"/>
          </ac:cxnSpMkLst>
        </pc:cxnChg>
      </pc:sldChg>
      <pc:sldChg chg="addSp delSp modSp add del mod">
        <pc:chgData name="Aditi Chatterjee" userId="d489e2c2-44b8-41d5-91ff-f6ab18d0585f" providerId="ADAL" clId="{949E583D-9BBF-49B5-93CA-5A8FA38BD002}" dt="2025-06-16T06:53:29.947" v="3288" actId="47"/>
        <pc:sldMkLst>
          <pc:docMk/>
          <pc:sldMk cId="236817237" sldId="439"/>
        </pc:sldMkLst>
      </pc:sldChg>
      <pc:sldChg chg="addSp delSp modSp add del mod">
        <pc:chgData name="Aditi Chatterjee" userId="d489e2c2-44b8-41d5-91ff-f6ab18d0585f" providerId="ADAL" clId="{949E583D-9BBF-49B5-93CA-5A8FA38BD002}" dt="2025-06-16T06:53:32.402" v="3289" actId="47"/>
        <pc:sldMkLst>
          <pc:docMk/>
          <pc:sldMk cId="537165429" sldId="440"/>
        </pc:sldMkLst>
      </pc:sldChg>
      <pc:sldChg chg="addSp delSp modSp add del mod">
        <pc:chgData name="Aditi Chatterjee" userId="d489e2c2-44b8-41d5-91ff-f6ab18d0585f" providerId="ADAL" clId="{949E583D-9BBF-49B5-93CA-5A8FA38BD002}" dt="2025-06-16T06:53:56.321" v="3307" actId="47"/>
        <pc:sldMkLst>
          <pc:docMk/>
          <pc:sldMk cId="437154928" sldId="441"/>
        </pc:sldMkLst>
      </pc:sldChg>
      <pc:sldChg chg="addSp delSp modSp add del mod">
        <pc:chgData name="Aditi Chatterjee" userId="d489e2c2-44b8-41d5-91ff-f6ab18d0585f" providerId="ADAL" clId="{949E583D-9BBF-49B5-93CA-5A8FA38BD002}" dt="2025-06-16T06:53:57.792" v="3308" actId="47"/>
        <pc:sldMkLst>
          <pc:docMk/>
          <pc:sldMk cId="2113171406" sldId="442"/>
        </pc:sldMkLst>
      </pc:sldChg>
      <pc:sldChg chg="addSp delSp modSp add del mod">
        <pc:chgData name="Aditi Chatterjee" userId="d489e2c2-44b8-41d5-91ff-f6ab18d0585f" providerId="ADAL" clId="{949E583D-9BBF-49B5-93CA-5A8FA38BD002}" dt="2025-06-16T06:53:54.185" v="3306" actId="47"/>
        <pc:sldMkLst>
          <pc:docMk/>
          <pc:sldMk cId="301482863" sldId="443"/>
        </pc:sldMkLst>
      </pc:sldChg>
      <pc:sldChg chg="addSp delSp modSp add del mod">
        <pc:chgData name="Aditi Chatterjee" userId="d489e2c2-44b8-41d5-91ff-f6ab18d0585f" providerId="ADAL" clId="{949E583D-9BBF-49B5-93CA-5A8FA38BD002}" dt="2025-06-16T06:57:06.147" v="3317" actId="47"/>
        <pc:sldMkLst>
          <pc:docMk/>
          <pc:sldMk cId="3506487540" sldId="444"/>
        </pc:sldMkLst>
      </pc:sldChg>
      <pc:sldChg chg="addSp delSp modSp add del mod">
        <pc:chgData name="Aditi Chatterjee" userId="d489e2c2-44b8-41d5-91ff-f6ab18d0585f" providerId="ADAL" clId="{949E583D-9BBF-49B5-93CA-5A8FA38BD002}" dt="2025-06-16T06:57:07.520" v="3318" actId="47"/>
        <pc:sldMkLst>
          <pc:docMk/>
          <pc:sldMk cId="385306650" sldId="445"/>
        </pc:sldMkLst>
      </pc:sldChg>
      <pc:sldChg chg="addSp delSp modSp add del mod">
        <pc:chgData name="Aditi Chatterjee" userId="d489e2c2-44b8-41d5-91ff-f6ab18d0585f" providerId="ADAL" clId="{949E583D-9BBF-49B5-93CA-5A8FA38BD002}" dt="2025-06-16T06:53:37.405" v="3290" actId="47"/>
        <pc:sldMkLst>
          <pc:docMk/>
          <pc:sldMk cId="3928567273" sldId="446"/>
        </pc:sldMkLst>
      </pc:sldChg>
      <pc:sldChg chg="addSp delSp modSp add del mod">
        <pc:chgData name="Aditi Chatterjee" userId="d489e2c2-44b8-41d5-91ff-f6ab18d0585f" providerId="ADAL" clId="{949E583D-9BBF-49B5-93CA-5A8FA38BD002}" dt="2025-06-16T06:53:38.200" v="3291" actId="47"/>
        <pc:sldMkLst>
          <pc:docMk/>
          <pc:sldMk cId="2295181967" sldId="447"/>
        </pc:sldMkLst>
      </pc:sldChg>
      <pc:sldChg chg="addSp delSp modSp add del mod">
        <pc:chgData name="Aditi Chatterjee" userId="d489e2c2-44b8-41d5-91ff-f6ab18d0585f" providerId="ADAL" clId="{949E583D-9BBF-49B5-93CA-5A8FA38BD002}" dt="2025-06-16T06:53:38.796" v="3292" actId="47"/>
        <pc:sldMkLst>
          <pc:docMk/>
          <pc:sldMk cId="1385535584" sldId="448"/>
        </pc:sldMkLst>
      </pc:sldChg>
      <pc:sldChg chg="addSp delSp modSp add del mod">
        <pc:chgData name="Aditi Chatterjee" userId="d489e2c2-44b8-41d5-91ff-f6ab18d0585f" providerId="ADAL" clId="{949E583D-9BBF-49B5-93CA-5A8FA38BD002}" dt="2025-06-16T06:53:39.285" v="3293" actId="47"/>
        <pc:sldMkLst>
          <pc:docMk/>
          <pc:sldMk cId="1159558977" sldId="449"/>
        </pc:sldMkLst>
      </pc:sldChg>
      <pc:sldChg chg="addSp delSp modSp add del mod">
        <pc:chgData name="Aditi Chatterjee" userId="d489e2c2-44b8-41d5-91ff-f6ab18d0585f" providerId="ADAL" clId="{949E583D-9BBF-49B5-93CA-5A8FA38BD002}" dt="2025-06-16T06:53:39.931" v="3294" actId="47"/>
        <pc:sldMkLst>
          <pc:docMk/>
          <pc:sldMk cId="2364609817" sldId="450"/>
        </pc:sldMkLst>
      </pc:sldChg>
      <pc:sldChg chg="addSp delSp modSp add del mod">
        <pc:chgData name="Aditi Chatterjee" userId="d489e2c2-44b8-41d5-91ff-f6ab18d0585f" providerId="ADAL" clId="{949E583D-9BBF-49B5-93CA-5A8FA38BD002}" dt="2025-06-16T06:53:40.462" v="3295" actId="47"/>
        <pc:sldMkLst>
          <pc:docMk/>
          <pc:sldMk cId="2518775405" sldId="451"/>
        </pc:sldMkLst>
      </pc:sldChg>
      <pc:sldChg chg="addSp delSp modSp add del mod">
        <pc:chgData name="Aditi Chatterjee" userId="d489e2c2-44b8-41d5-91ff-f6ab18d0585f" providerId="ADAL" clId="{949E583D-9BBF-49B5-93CA-5A8FA38BD002}" dt="2025-06-16T06:53:41.306" v="3296" actId="47"/>
        <pc:sldMkLst>
          <pc:docMk/>
          <pc:sldMk cId="672498233" sldId="452"/>
        </pc:sldMkLst>
      </pc:sldChg>
      <pc:sldChg chg="addSp delSp modSp add del mod">
        <pc:chgData name="Aditi Chatterjee" userId="d489e2c2-44b8-41d5-91ff-f6ab18d0585f" providerId="ADAL" clId="{949E583D-9BBF-49B5-93CA-5A8FA38BD002}" dt="2025-06-16T06:53:41.449" v="3297" actId="47"/>
        <pc:sldMkLst>
          <pc:docMk/>
          <pc:sldMk cId="1917867811" sldId="453"/>
        </pc:sldMkLst>
      </pc:sldChg>
      <pc:sldChg chg="addSp delSp modSp add del mod">
        <pc:chgData name="Aditi Chatterjee" userId="d489e2c2-44b8-41d5-91ff-f6ab18d0585f" providerId="ADAL" clId="{949E583D-9BBF-49B5-93CA-5A8FA38BD002}" dt="2025-06-16T06:53:42.074" v="3298" actId="47"/>
        <pc:sldMkLst>
          <pc:docMk/>
          <pc:sldMk cId="580535482" sldId="454"/>
        </pc:sldMkLst>
      </pc:sldChg>
      <pc:sldChg chg="addSp delSp modSp add del mod">
        <pc:chgData name="Aditi Chatterjee" userId="d489e2c2-44b8-41d5-91ff-f6ab18d0585f" providerId="ADAL" clId="{949E583D-9BBF-49B5-93CA-5A8FA38BD002}" dt="2025-06-16T06:53:42.636" v="3299" actId="47"/>
        <pc:sldMkLst>
          <pc:docMk/>
          <pc:sldMk cId="1411567021" sldId="455"/>
        </pc:sldMkLst>
      </pc:sldChg>
      <pc:sldChg chg="addSp delSp modSp add del mod">
        <pc:chgData name="Aditi Chatterjee" userId="d489e2c2-44b8-41d5-91ff-f6ab18d0585f" providerId="ADAL" clId="{949E583D-9BBF-49B5-93CA-5A8FA38BD002}" dt="2025-06-16T06:53:43.867" v="3300" actId="47"/>
        <pc:sldMkLst>
          <pc:docMk/>
          <pc:sldMk cId="931534161" sldId="456"/>
        </pc:sldMkLst>
      </pc:sldChg>
      <pc:sldChg chg="addSp delSp modSp add del mod ord">
        <pc:chgData name="Aditi Chatterjee" userId="d489e2c2-44b8-41d5-91ff-f6ab18d0585f" providerId="ADAL" clId="{949E583D-9BBF-49B5-93CA-5A8FA38BD002}" dt="2025-06-16T06:53:48.069" v="3302" actId="47"/>
        <pc:sldMkLst>
          <pc:docMk/>
          <pc:sldMk cId="4167106171" sldId="457"/>
        </pc:sldMkLst>
      </pc:sldChg>
      <pc:sldChg chg="addSp delSp modSp add del mod">
        <pc:chgData name="Aditi Chatterjee" userId="d489e2c2-44b8-41d5-91ff-f6ab18d0585f" providerId="ADAL" clId="{949E583D-9BBF-49B5-93CA-5A8FA38BD002}" dt="2025-06-16T06:53:49.301" v="3303" actId="47"/>
        <pc:sldMkLst>
          <pc:docMk/>
          <pc:sldMk cId="1210269706" sldId="458"/>
        </pc:sldMkLst>
      </pc:sldChg>
      <pc:sldChg chg="addSp delSp modSp add del mod">
        <pc:chgData name="Aditi Chatterjee" userId="d489e2c2-44b8-41d5-91ff-f6ab18d0585f" providerId="ADAL" clId="{949E583D-9BBF-49B5-93CA-5A8FA38BD002}" dt="2025-06-16T06:53:50.339" v="3304" actId="47"/>
        <pc:sldMkLst>
          <pc:docMk/>
          <pc:sldMk cId="2409293895" sldId="459"/>
        </pc:sldMkLst>
      </pc:sldChg>
      <pc:sldChg chg="addSp delSp modSp add del mod">
        <pc:chgData name="Aditi Chatterjee" userId="d489e2c2-44b8-41d5-91ff-f6ab18d0585f" providerId="ADAL" clId="{949E583D-9BBF-49B5-93CA-5A8FA38BD002}" dt="2025-06-16T06:57:10.002" v="3319" actId="47"/>
        <pc:sldMkLst>
          <pc:docMk/>
          <pc:sldMk cId="1530209366" sldId="460"/>
        </pc:sldMkLst>
      </pc:sldChg>
      <pc:sldChg chg="modSp add del mod ord">
        <pc:chgData name="Aditi Chatterjee" userId="d489e2c2-44b8-41d5-91ff-f6ab18d0585f" providerId="ADAL" clId="{949E583D-9BBF-49B5-93CA-5A8FA38BD002}" dt="2025-06-16T06:53:50.958" v="3305" actId="47"/>
        <pc:sldMkLst>
          <pc:docMk/>
          <pc:sldMk cId="3219537105" sldId="461"/>
        </pc:sldMkLst>
      </pc:sldChg>
      <pc:sldChg chg="addSp delSp modSp add del mod">
        <pc:chgData name="Aditi Chatterjee" userId="d489e2c2-44b8-41d5-91ff-f6ab18d0585f" providerId="ADAL" clId="{949E583D-9BBF-49B5-93CA-5A8FA38BD002}" dt="2025-06-16T06:57:11.856" v="3320" actId="47"/>
        <pc:sldMkLst>
          <pc:docMk/>
          <pc:sldMk cId="3255935657" sldId="462"/>
        </pc:sldMkLst>
      </pc:sldChg>
      <pc:sldChg chg="modSp add del mod ord">
        <pc:chgData name="Aditi Chatterjee" userId="d489e2c2-44b8-41d5-91ff-f6ab18d0585f" providerId="ADAL" clId="{949E583D-9BBF-49B5-93CA-5A8FA38BD002}" dt="2025-06-16T06:57:13.928" v="3321" actId="47"/>
        <pc:sldMkLst>
          <pc:docMk/>
          <pc:sldMk cId="1956247651" sldId="463"/>
        </pc:sldMkLst>
      </pc:sldChg>
      <pc:sldChg chg="addSp delSp modSp add del mod">
        <pc:chgData name="Aditi Chatterjee" userId="d489e2c2-44b8-41d5-91ff-f6ab18d0585f" providerId="ADAL" clId="{949E583D-9BBF-49B5-93CA-5A8FA38BD002}" dt="2025-06-16T06:57:24.092" v="3322" actId="47"/>
        <pc:sldMkLst>
          <pc:docMk/>
          <pc:sldMk cId="751060488" sldId="464"/>
        </pc:sldMkLst>
      </pc:sldChg>
      <pc:sldChg chg="addSp delSp modSp add del mod">
        <pc:chgData name="Aditi Chatterjee" userId="d489e2c2-44b8-41d5-91ff-f6ab18d0585f" providerId="ADAL" clId="{949E583D-9BBF-49B5-93CA-5A8FA38BD002}" dt="2025-06-16T06:57:24.092" v="3322" actId="47"/>
        <pc:sldMkLst>
          <pc:docMk/>
          <pc:sldMk cId="3860522550" sldId="465"/>
        </pc:sldMkLst>
      </pc:sldChg>
      <pc:sldChg chg="addSp delSp modSp add del mod">
        <pc:chgData name="Aditi Chatterjee" userId="d489e2c2-44b8-41d5-91ff-f6ab18d0585f" providerId="ADAL" clId="{949E583D-9BBF-49B5-93CA-5A8FA38BD002}" dt="2025-06-16T06:57:24.092" v="3322" actId="47"/>
        <pc:sldMkLst>
          <pc:docMk/>
          <pc:sldMk cId="3645317693" sldId="466"/>
        </pc:sldMkLst>
      </pc:sldChg>
      <pc:sldChg chg="addSp delSp modSp add del mod">
        <pc:chgData name="Aditi Chatterjee" userId="d489e2c2-44b8-41d5-91ff-f6ab18d0585f" providerId="ADAL" clId="{949E583D-9BBF-49B5-93CA-5A8FA38BD002}" dt="2025-06-16T06:57:24.092" v="3322" actId="47"/>
        <pc:sldMkLst>
          <pc:docMk/>
          <pc:sldMk cId="3432659453" sldId="467"/>
        </pc:sldMkLst>
      </pc:sldChg>
      <pc:sldChg chg="addSp delSp modSp add del mod">
        <pc:chgData name="Aditi Chatterjee" userId="d489e2c2-44b8-41d5-91ff-f6ab18d0585f" providerId="ADAL" clId="{949E583D-9BBF-49B5-93CA-5A8FA38BD002}" dt="2025-06-16T06:57:28.266" v="3323" actId="47"/>
        <pc:sldMkLst>
          <pc:docMk/>
          <pc:sldMk cId="614940888" sldId="468"/>
        </pc:sldMkLst>
      </pc:sldChg>
      <pc:sldChg chg="addSp delSp modSp add del mod">
        <pc:chgData name="Aditi Chatterjee" userId="d489e2c2-44b8-41d5-91ff-f6ab18d0585f" providerId="ADAL" clId="{949E583D-9BBF-49B5-93CA-5A8FA38BD002}" dt="2025-06-16T06:57:28.266" v="3323" actId="47"/>
        <pc:sldMkLst>
          <pc:docMk/>
          <pc:sldMk cId="2542242976" sldId="469"/>
        </pc:sldMkLst>
      </pc:sldChg>
      <pc:sldChg chg="addSp delSp modSp add del mod">
        <pc:chgData name="Aditi Chatterjee" userId="d489e2c2-44b8-41d5-91ff-f6ab18d0585f" providerId="ADAL" clId="{949E583D-9BBF-49B5-93CA-5A8FA38BD002}" dt="2025-06-16T06:57:32.638" v="3324" actId="47"/>
        <pc:sldMkLst>
          <pc:docMk/>
          <pc:sldMk cId="1446977461" sldId="470"/>
        </pc:sldMkLst>
      </pc:sldChg>
      <pc:sldChg chg="addSp delSp modSp add del mod">
        <pc:chgData name="Aditi Chatterjee" userId="d489e2c2-44b8-41d5-91ff-f6ab18d0585f" providerId="ADAL" clId="{949E583D-9BBF-49B5-93CA-5A8FA38BD002}" dt="2025-06-16T06:57:32.638" v="3324" actId="47"/>
        <pc:sldMkLst>
          <pc:docMk/>
          <pc:sldMk cId="405776524" sldId="471"/>
        </pc:sldMkLst>
      </pc:sldChg>
      <pc:sldChg chg="addSp delSp modSp add del mod">
        <pc:chgData name="Aditi Chatterjee" userId="d489e2c2-44b8-41d5-91ff-f6ab18d0585f" providerId="ADAL" clId="{949E583D-9BBF-49B5-93CA-5A8FA38BD002}" dt="2025-06-16T06:57:32.638" v="3324" actId="47"/>
        <pc:sldMkLst>
          <pc:docMk/>
          <pc:sldMk cId="250301314" sldId="472"/>
        </pc:sldMkLst>
      </pc:sldChg>
      <pc:sldChg chg="addSp delSp modSp add del mod">
        <pc:chgData name="Aditi Chatterjee" userId="d489e2c2-44b8-41d5-91ff-f6ab18d0585f" providerId="ADAL" clId="{949E583D-9BBF-49B5-93CA-5A8FA38BD002}" dt="2025-06-16T06:57:36.026" v="3325" actId="47"/>
        <pc:sldMkLst>
          <pc:docMk/>
          <pc:sldMk cId="1847732828" sldId="473"/>
        </pc:sldMkLst>
      </pc:sldChg>
      <pc:sldChg chg="addSp delSp modSp add del mod">
        <pc:chgData name="Aditi Chatterjee" userId="d489e2c2-44b8-41d5-91ff-f6ab18d0585f" providerId="ADAL" clId="{949E583D-9BBF-49B5-93CA-5A8FA38BD002}" dt="2025-06-16T06:57:36.026" v="3325" actId="47"/>
        <pc:sldMkLst>
          <pc:docMk/>
          <pc:sldMk cId="2634544832" sldId="474"/>
        </pc:sldMkLst>
      </pc:sldChg>
      <pc:sldChg chg="modSp add del mod ord">
        <pc:chgData name="Aditi Chatterjee" userId="d489e2c2-44b8-41d5-91ff-f6ab18d0585f" providerId="ADAL" clId="{949E583D-9BBF-49B5-93CA-5A8FA38BD002}" dt="2025-06-16T06:57:38.418" v="3326" actId="47"/>
        <pc:sldMkLst>
          <pc:docMk/>
          <pc:sldMk cId="1915911105" sldId="475"/>
        </pc:sldMkLst>
      </pc:sldChg>
      <pc:sldChg chg="addSp modSp add del mod ord">
        <pc:chgData name="Aditi Chatterjee" userId="d489e2c2-44b8-41d5-91ff-f6ab18d0585f" providerId="ADAL" clId="{949E583D-9BBF-49B5-93CA-5A8FA38BD002}" dt="2025-06-16T06:57:42.103" v="3327" actId="47"/>
        <pc:sldMkLst>
          <pc:docMk/>
          <pc:sldMk cId="2323872865" sldId="476"/>
        </pc:sldMkLst>
      </pc:sldChg>
      <pc:sldChg chg="addSp delSp modSp add del mod">
        <pc:chgData name="Aditi Chatterjee" userId="d489e2c2-44b8-41d5-91ff-f6ab18d0585f" providerId="ADAL" clId="{949E583D-9BBF-49B5-93CA-5A8FA38BD002}" dt="2025-06-16T06:58:00.817" v="3329" actId="47"/>
        <pc:sldMkLst>
          <pc:docMk/>
          <pc:sldMk cId="1124582643" sldId="477"/>
        </pc:sldMkLst>
      </pc:sldChg>
      <pc:sldChg chg="addSp delSp modSp add del mod">
        <pc:chgData name="Aditi Chatterjee" userId="d489e2c2-44b8-41d5-91ff-f6ab18d0585f" providerId="ADAL" clId="{949E583D-9BBF-49B5-93CA-5A8FA38BD002}" dt="2025-06-16T06:57:55.141" v="3328" actId="47"/>
        <pc:sldMkLst>
          <pc:docMk/>
          <pc:sldMk cId="4289845126" sldId="478"/>
        </pc:sldMkLst>
      </pc:sldChg>
      <pc:sldChg chg="addSp delSp modSp add del mod">
        <pc:chgData name="Aditi Chatterjee" userId="d489e2c2-44b8-41d5-91ff-f6ab18d0585f" providerId="ADAL" clId="{949E583D-9BBF-49B5-93CA-5A8FA38BD002}" dt="2025-06-16T06:57:55.141" v="3328" actId="47"/>
        <pc:sldMkLst>
          <pc:docMk/>
          <pc:sldMk cId="92943046" sldId="479"/>
        </pc:sldMkLst>
      </pc:sldChg>
      <pc:sldChg chg="modSp add del mod ord">
        <pc:chgData name="Aditi Chatterjee" userId="d489e2c2-44b8-41d5-91ff-f6ab18d0585f" providerId="ADAL" clId="{949E583D-9BBF-49B5-93CA-5A8FA38BD002}" dt="2025-06-16T06:58:00.817" v="3329" actId="47"/>
        <pc:sldMkLst>
          <pc:docMk/>
          <pc:sldMk cId="1364025142" sldId="480"/>
        </pc:sldMkLst>
      </pc:sldChg>
      <pc:sldChg chg="addSp delSp modSp add del mod">
        <pc:chgData name="Aditi Chatterjee" userId="d489e2c2-44b8-41d5-91ff-f6ab18d0585f" providerId="ADAL" clId="{949E583D-9BBF-49B5-93CA-5A8FA38BD002}" dt="2025-06-16T06:58:03.364" v="3330" actId="47"/>
        <pc:sldMkLst>
          <pc:docMk/>
          <pc:sldMk cId="2525368686" sldId="481"/>
        </pc:sldMkLst>
      </pc:sldChg>
      <pc:sldChg chg="addSp delSp modSp add del mod">
        <pc:chgData name="Aditi Chatterjee" userId="d489e2c2-44b8-41d5-91ff-f6ab18d0585f" providerId="ADAL" clId="{949E583D-9BBF-49B5-93CA-5A8FA38BD002}" dt="2025-06-16T06:58:03.364" v="3330" actId="47"/>
        <pc:sldMkLst>
          <pc:docMk/>
          <pc:sldMk cId="2667441391" sldId="482"/>
        </pc:sldMkLst>
      </pc:sldChg>
      <pc:sldChg chg="modSp add mod">
        <pc:chgData name="Aditi Chatterjee" userId="d489e2c2-44b8-41d5-91ff-f6ab18d0585f" providerId="ADAL" clId="{949E583D-9BBF-49B5-93CA-5A8FA38BD002}" dt="2025-06-13T09:43:26.808" v="2041" actId="208"/>
        <pc:sldMkLst>
          <pc:docMk/>
          <pc:sldMk cId="1975597632" sldId="483"/>
        </pc:sldMkLst>
        <pc:spChg chg="mod">
          <ac:chgData name="Aditi Chatterjee" userId="d489e2c2-44b8-41d5-91ff-f6ab18d0585f" providerId="ADAL" clId="{949E583D-9BBF-49B5-93CA-5A8FA38BD002}" dt="2025-06-13T09:43:26.808" v="2041" actId="208"/>
          <ac:spMkLst>
            <pc:docMk/>
            <pc:sldMk cId="1975597632" sldId="483"/>
            <ac:spMk id="36" creationId="{7785C685-8519-9A3D-BB49-FA1DDDCA3955}"/>
          </ac:spMkLst>
        </pc:spChg>
      </pc:sldChg>
      <pc:sldChg chg="addSp delSp modSp add mod">
        <pc:chgData name="Aditi Chatterjee" userId="d489e2c2-44b8-41d5-91ff-f6ab18d0585f" providerId="ADAL" clId="{949E583D-9BBF-49B5-93CA-5A8FA38BD002}" dt="2025-06-13T09:46:42.335" v="2125" actId="1076"/>
        <pc:sldMkLst>
          <pc:docMk/>
          <pc:sldMk cId="2249959734" sldId="484"/>
        </pc:sldMkLst>
        <pc:spChg chg="add mod">
          <ac:chgData name="Aditi Chatterjee" userId="d489e2c2-44b8-41d5-91ff-f6ab18d0585f" providerId="ADAL" clId="{949E583D-9BBF-49B5-93CA-5A8FA38BD002}" dt="2025-06-13T09:45:00.730" v="2067"/>
          <ac:spMkLst>
            <pc:docMk/>
            <pc:sldMk cId="2249959734" sldId="484"/>
            <ac:spMk id="4" creationId="{8A8E2BE2-8D90-7939-3F4F-8C54A396A02F}"/>
          </ac:spMkLst>
        </pc:spChg>
        <pc:spChg chg="add mod">
          <ac:chgData name="Aditi Chatterjee" userId="d489e2c2-44b8-41d5-91ff-f6ab18d0585f" providerId="ADAL" clId="{949E583D-9BBF-49B5-93CA-5A8FA38BD002}" dt="2025-06-13T09:45:00.730" v="2067"/>
          <ac:spMkLst>
            <pc:docMk/>
            <pc:sldMk cId="2249959734" sldId="484"/>
            <ac:spMk id="6" creationId="{CCB65C43-FAF5-423B-A4FD-84CEF6AEB66F}"/>
          </ac:spMkLst>
        </pc:spChg>
        <pc:spChg chg="mod">
          <ac:chgData name="Aditi Chatterjee" userId="d489e2c2-44b8-41d5-91ff-f6ab18d0585f" providerId="ADAL" clId="{949E583D-9BBF-49B5-93CA-5A8FA38BD002}" dt="2025-06-13T09:45:27.108" v="2095" actId="20577"/>
          <ac:spMkLst>
            <pc:docMk/>
            <pc:sldMk cId="2249959734" sldId="484"/>
            <ac:spMk id="9" creationId="{F8B9D9C9-F277-BF98-AEF6-3075AF839C81}"/>
          </ac:spMkLst>
        </pc:spChg>
        <pc:spChg chg="add mod">
          <ac:chgData name="Aditi Chatterjee" userId="d489e2c2-44b8-41d5-91ff-f6ab18d0585f" providerId="ADAL" clId="{949E583D-9BBF-49B5-93CA-5A8FA38BD002}" dt="2025-06-13T09:45:00.730" v="2067"/>
          <ac:spMkLst>
            <pc:docMk/>
            <pc:sldMk cId="2249959734" sldId="484"/>
            <ac:spMk id="10" creationId="{E7C761BA-C250-E948-F9DF-0F16CEBD4CB2}"/>
          </ac:spMkLst>
        </pc:spChg>
        <pc:spChg chg="add mod">
          <ac:chgData name="Aditi Chatterjee" userId="d489e2c2-44b8-41d5-91ff-f6ab18d0585f" providerId="ADAL" clId="{949E583D-9BBF-49B5-93CA-5A8FA38BD002}" dt="2025-06-13T09:45:00.730" v="2067"/>
          <ac:spMkLst>
            <pc:docMk/>
            <pc:sldMk cId="2249959734" sldId="484"/>
            <ac:spMk id="12" creationId="{1DA71C07-E9D7-4EC8-7DEA-79708A83FB67}"/>
          </ac:spMkLst>
        </pc:spChg>
        <pc:spChg chg="add mod">
          <ac:chgData name="Aditi Chatterjee" userId="d489e2c2-44b8-41d5-91ff-f6ab18d0585f" providerId="ADAL" clId="{949E583D-9BBF-49B5-93CA-5A8FA38BD002}" dt="2025-06-13T09:45:00.730" v="2067"/>
          <ac:spMkLst>
            <pc:docMk/>
            <pc:sldMk cId="2249959734" sldId="484"/>
            <ac:spMk id="14" creationId="{AC28F23B-67C5-E274-FB65-2966E6F85F08}"/>
          </ac:spMkLst>
        </pc:spChg>
        <pc:spChg chg="add mod">
          <ac:chgData name="Aditi Chatterjee" userId="d489e2c2-44b8-41d5-91ff-f6ab18d0585f" providerId="ADAL" clId="{949E583D-9BBF-49B5-93CA-5A8FA38BD002}" dt="2025-06-13T09:45:00.730" v="2067"/>
          <ac:spMkLst>
            <pc:docMk/>
            <pc:sldMk cId="2249959734" sldId="484"/>
            <ac:spMk id="16" creationId="{4DD5D505-9992-1F5A-B3B9-C2090289B1BD}"/>
          </ac:spMkLst>
        </pc:spChg>
        <pc:spChg chg="add mod">
          <ac:chgData name="Aditi Chatterjee" userId="d489e2c2-44b8-41d5-91ff-f6ab18d0585f" providerId="ADAL" clId="{949E583D-9BBF-49B5-93CA-5A8FA38BD002}" dt="2025-06-13T09:45:00.730" v="2067"/>
          <ac:spMkLst>
            <pc:docMk/>
            <pc:sldMk cId="2249959734" sldId="484"/>
            <ac:spMk id="19" creationId="{0DCFE518-7D92-5289-85CE-4F5E5EFC1AB3}"/>
          </ac:spMkLst>
        </pc:spChg>
        <pc:spChg chg="add mod">
          <ac:chgData name="Aditi Chatterjee" userId="d489e2c2-44b8-41d5-91ff-f6ab18d0585f" providerId="ADAL" clId="{949E583D-9BBF-49B5-93CA-5A8FA38BD002}" dt="2025-06-13T09:45:00.730" v="2067"/>
          <ac:spMkLst>
            <pc:docMk/>
            <pc:sldMk cId="2249959734" sldId="484"/>
            <ac:spMk id="20" creationId="{76613013-89B5-8848-7764-13A3183D9C0E}"/>
          </ac:spMkLst>
        </pc:spChg>
        <pc:spChg chg="add mod">
          <ac:chgData name="Aditi Chatterjee" userId="d489e2c2-44b8-41d5-91ff-f6ab18d0585f" providerId="ADAL" clId="{949E583D-9BBF-49B5-93CA-5A8FA38BD002}" dt="2025-06-13T09:45:00.730" v="2067"/>
          <ac:spMkLst>
            <pc:docMk/>
            <pc:sldMk cId="2249959734" sldId="484"/>
            <ac:spMk id="25" creationId="{6B2E896E-39E4-170E-B618-FFBF6CF3D84B}"/>
          </ac:spMkLst>
        </pc:spChg>
        <pc:spChg chg="add mod">
          <ac:chgData name="Aditi Chatterjee" userId="d489e2c2-44b8-41d5-91ff-f6ab18d0585f" providerId="ADAL" clId="{949E583D-9BBF-49B5-93CA-5A8FA38BD002}" dt="2025-06-13T09:45:00.730" v="2067"/>
          <ac:spMkLst>
            <pc:docMk/>
            <pc:sldMk cId="2249959734" sldId="484"/>
            <ac:spMk id="28" creationId="{80CEB291-3558-89CB-3AFB-0C785EE7D12E}"/>
          </ac:spMkLst>
        </pc:spChg>
        <pc:grpChg chg="mod">
          <ac:chgData name="Aditi Chatterjee" userId="d489e2c2-44b8-41d5-91ff-f6ab18d0585f" providerId="ADAL" clId="{949E583D-9BBF-49B5-93CA-5A8FA38BD002}" dt="2025-06-13T09:46:42.335" v="2125" actId="1076"/>
          <ac:grpSpMkLst>
            <pc:docMk/>
            <pc:sldMk cId="2249959734" sldId="484"/>
            <ac:grpSpMk id="2" creationId="{C2F21EA6-D8CA-B39B-1CB2-D3FF17404C4F}"/>
          </ac:grpSpMkLst>
        </pc:grpChg>
      </pc:sldChg>
      <pc:sldChg chg="addSp delSp modSp add mod">
        <pc:chgData name="Aditi Chatterjee" userId="d489e2c2-44b8-41d5-91ff-f6ab18d0585f" providerId="ADAL" clId="{949E583D-9BBF-49B5-93CA-5A8FA38BD002}" dt="2025-06-13T09:46:16.425" v="2103" actId="1076"/>
        <pc:sldMkLst>
          <pc:docMk/>
          <pc:sldMk cId="3669062463" sldId="485"/>
        </pc:sldMkLst>
        <pc:spChg chg="mod">
          <ac:chgData name="Aditi Chatterjee" userId="d489e2c2-44b8-41d5-91ff-f6ab18d0585f" providerId="ADAL" clId="{949E583D-9BBF-49B5-93CA-5A8FA38BD002}" dt="2025-06-13T09:46:01.945" v="2100" actId="20577"/>
          <ac:spMkLst>
            <pc:docMk/>
            <pc:sldMk cId="3669062463" sldId="485"/>
            <ac:spMk id="9" creationId="{0019FB42-3AB3-6F17-1B14-8050C3C311F9}"/>
          </ac:spMkLst>
        </pc:spChg>
        <pc:spChg chg="add mod">
          <ac:chgData name="Aditi Chatterjee" userId="d489e2c2-44b8-41d5-91ff-f6ab18d0585f" providerId="ADAL" clId="{949E583D-9BBF-49B5-93CA-5A8FA38BD002}" dt="2025-06-13T09:46:06.374" v="2102"/>
          <ac:spMkLst>
            <pc:docMk/>
            <pc:sldMk cId="3669062463" sldId="485"/>
            <ac:spMk id="33" creationId="{BFE903A9-2757-299F-FD90-70C7E993D2F3}"/>
          </ac:spMkLst>
        </pc:spChg>
        <pc:spChg chg="add mod">
          <ac:chgData name="Aditi Chatterjee" userId="d489e2c2-44b8-41d5-91ff-f6ab18d0585f" providerId="ADAL" clId="{949E583D-9BBF-49B5-93CA-5A8FA38BD002}" dt="2025-06-13T09:46:06.374" v="2102"/>
          <ac:spMkLst>
            <pc:docMk/>
            <pc:sldMk cId="3669062463" sldId="485"/>
            <ac:spMk id="35" creationId="{C4B41482-D3EA-709C-B710-9D8AC7FC7256}"/>
          </ac:spMkLst>
        </pc:spChg>
        <pc:spChg chg="add mod">
          <ac:chgData name="Aditi Chatterjee" userId="d489e2c2-44b8-41d5-91ff-f6ab18d0585f" providerId="ADAL" clId="{949E583D-9BBF-49B5-93CA-5A8FA38BD002}" dt="2025-06-13T09:46:06.374" v="2102"/>
          <ac:spMkLst>
            <pc:docMk/>
            <pc:sldMk cId="3669062463" sldId="485"/>
            <ac:spMk id="37" creationId="{A5BCD9D5-020F-E1D3-9759-6E240D24A4BD}"/>
          </ac:spMkLst>
        </pc:spChg>
        <pc:spChg chg="add mod">
          <ac:chgData name="Aditi Chatterjee" userId="d489e2c2-44b8-41d5-91ff-f6ab18d0585f" providerId="ADAL" clId="{949E583D-9BBF-49B5-93CA-5A8FA38BD002}" dt="2025-06-13T09:46:06.374" v="2102"/>
          <ac:spMkLst>
            <pc:docMk/>
            <pc:sldMk cId="3669062463" sldId="485"/>
            <ac:spMk id="38" creationId="{959C1C9D-84A4-BDA7-110C-DD200F6F9E56}"/>
          </ac:spMkLst>
        </pc:spChg>
        <pc:spChg chg="add mod">
          <ac:chgData name="Aditi Chatterjee" userId="d489e2c2-44b8-41d5-91ff-f6ab18d0585f" providerId="ADAL" clId="{949E583D-9BBF-49B5-93CA-5A8FA38BD002}" dt="2025-06-13T09:46:06.374" v="2102"/>
          <ac:spMkLst>
            <pc:docMk/>
            <pc:sldMk cId="3669062463" sldId="485"/>
            <ac:spMk id="39" creationId="{0E61E956-5CAF-1F8C-CCAF-A84C28E5392E}"/>
          </ac:spMkLst>
        </pc:spChg>
        <pc:spChg chg="add mod">
          <ac:chgData name="Aditi Chatterjee" userId="d489e2c2-44b8-41d5-91ff-f6ab18d0585f" providerId="ADAL" clId="{949E583D-9BBF-49B5-93CA-5A8FA38BD002}" dt="2025-06-13T09:46:06.374" v="2102"/>
          <ac:spMkLst>
            <pc:docMk/>
            <pc:sldMk cId="3669062463" sldId="485"/>
            <ac:spMk id="41" creationId="{0AF38CC2-D9B8-B708-C9C0-EC1E6D458E25}"/>
          </ac:spMkLst>
        </pc:spChg>
        <pc:spChg chg="add mod">
          <ac:chgData name="Aditi Chatterjee" userId="d489e2c2-44b8-41d5-91ff-f6ab18d0585f" providerId="ADAL" clId="{949E583D-9BBF-49B5-93CA-5A8FA38BD002}" dt="2025-06-13T09:46:06.374" v="2102"/>
          <ac:spMkLst>
            <pc:docMk/>
            <pc:sldMk cId="3669062463" sldId="485"/>
            <ac:spMk id="45" creationId="{2AD2AD7B-8BDF-BD0C-88DB-8DF6F364EF32}"/>
          </ac:spMkLst>
        </pc:spChg>
        <pc:grpChg chg="mod">
          <ac:chgData name="Aditi Chatterjee" userId="d489e2c2-44b8-41d5-91ff-f6ab18d0585f" providerId="ADAL" clId="{949E583D-9BBF-49B5-93CA-5A8FA38BD002}" dt="2025-06-13T09:46:16.425" v="2103" actId="1076"/>
          <ac:grpSpMkLst>
            <pc:docMk/>
            <pc:sldMk cId="3669062463" sldId="485"/>
            <ac:grpSpMk id="32" creationId="{252357A4-7745-8DEC-EF69-5BA3A983279E}"/>
          </ac:grpSpMkLst>
        </pc:grpChg>
        <pc:picChg chg="add mod">
          <ac:chgData name="Aditi Chatterjee" userId="d489e2c2-44b8-41d5-91ff-f6ab18d0585f" providerId="ADAL" clId="{949E583D-9BBF-49B5-93CA-5A8FA38BD002}" dt="2025-06-13T09:46:06.374" v="2102"/>
          <ac:picMkLst>
            <pc:docMk/>
            <pc:sldMk cId="3669062463" sldId="485"/>
            <ac:picMk id="42" creationId="{46DC199A-4E5C-5C64-CC08-366FFF8FE986}"/>
          </ac:picMkLst>
        </pc:picChg>
        <pc:picChg chg="add mod">
          <ac:chgData name="Aditi Chatterjee" userId="d489e2c2-44b8-41d5-91ff-f6ab18d0585f" providerId="ADAL" clId="{949E583D-9BBF-49B5-93CA-5A8FA38BD002}" dt="2025-06-13T09:46:06.374" v="2102"/>
          <ac:picMkLst>
            <pc:docMk/>
            <pc:sldMk cId="3669062463" sldId="485"/>
            <ac:picMk id="43" creationId="{8700930A-F189-CC8F-6F23-4AC9E28C0727}"/>
          </ac:picMkLst>
        </pc:picChg>
        <pc:picChg chg="add mod">
          <ac:chgData name="Aditi Chatterjee" userId="d489e2c2-44b8-41d5-91ff-f6ab18d0585f" providerId="ADAL" clId="{949E583D-9BBF-49B5-93CA-5A8FA38BD002}" dt="2025-06-13T09:46:06.374" v="2102"/>
          <ac:picMkLst>
            <pc:docMk/>
            <pc:sldMk cId="3669062463" sldId="485"/>
            <ac:picMk id="44" creationId="{39B1EE90-4858-0205-432D-1606199D8ADE}"/>
          </ac:picMkLst>
        </pc:picChg>
      </pc:sldChg>
      <pc:sldChg chg="addSp delSp modSp add mod">
        <pc:chgData name="Aditi Chatterjee" userId="d489e2c2-44b8-41d5-91ff-f6ab18d0585f" providerId="ADAL" clId="{949E583D-9BBF-49B5-93CA-5A8FA38BD002}" dt="2025-06-16T06:59:53.672" v="3409" actId="208"/>
        <pc:sldMkLst>
          <pc:docMk/>
          <pc:sldMk cId="727967564" sldId="486"/>
        </pc:sldMkLst>
        <pc:spChg chg="add mod">
          <ac:chgData name="Aditi Chatterjee" userId="d489e2c2-44b8-41d5-91ff-f6ab18d0585f" providerId="ADAL" clId="{949E583D-9BBF-49B5-93CA-5A8FA38BD002}" dt="2025-06-13T09:48:03.182" v="2133" actId="1076"/>
          <ac:spMkLst>
            <pc:docMk/>
            <pc:sldMk cId="727967564" sldId="486"/>
            <ac:spMk id="4" creationId="{06C55004-D15B-4679-91EA-ABED1DC7265F}"/>
          </ac:spMkLst>
        </pc:spChg>
        <pc:spChg chg="add mod">
          <ac:chgData name="Aditi Chatterjee" userId="d489e2c2-44b8-41d5-91ff-f6ab18d0585f" providerId="ADAL" clId="{949E583D-9BBF-49B5-93CA-5A8FA38BD002}" dt="2025-06-13T09:48:03.182" v="2133" actId="1076"/>
          <ac:spMkLst>
            <pc:docMk/>
            <pc:sldMk cId="727967564" sldId="486"/>
            <ac:spMk id="5" creationId="{145B9F9F-916C-C264-B99C-C30ADD551768}"/>
          </ac:spMkLst>
        </pc:spChg>
        <pc:spChg chg="add mod">
          <ac:chgData name="Aditi Chatterjee" userId="d489e2c2-44b8-41d5-91ff-f6ab18d0585f" providerId="ADAL" clId="{949E583D-9BBF-49B5-93CA-5A8FA38BD002}" dt="2025-06-16T06:59:53.672" v="3409" actId="208"/>
          <ac:spMkLst>
            <pc:docMk/>
            <pc:sldMk cId="727967564" sldId="486"/>
            <ac:spMk id="6" creationId="{962DAB43-1F52-D394-4DEC-A0F03912DF8F}"/>
          </ac:spMkLst>
        </pc:spChg>
        <pc:spChg chg="mod">
          <ac:chgData name="Aditi Chatterjee" userId="d489e2c2-44b8-41d5-91ff-f6ab18d0585f" providerId="ADAL" clId="{949E583D-9BBF-49B5-93CA-5A8FA38BD002}" dt="2025-06-13T09:48:15.527" v="2159" actId="20577"/>
          <ac:spMkLst>
            <pc:docMk/>
            <pc:sldMk cId="727967564" sldId="486"/>
            <ac:spMk id="9" creationId="{FBA45497-F5E1-E685-AAB8-65B62C7DC604}"/>
          </ac:spMkLst>
        </pc:spChg>
        <pc:grpChg chg="add mod">
          <ac:chgData name="Aditi Chatterjee" userId="d489e2c2-44b8-41d5-91ff-f6ab18d0585f" providerId="ADAL" clId="{949E583D-9BBF-49B5-93CA-5A8FA38BD002}" dt="2025-06-13T09:48:03.182" v="2133" actId="1076"/>
          <ac:grpSpMkLst>
            <pc:docMk/>
            <pc:sldMk cId="727967564" sldId="486"/>
            <ac:grpSpMk id="2" creationId="{CAA05E14-8B16-BC64-DE13-85779E15EDE0}"/>
          </ac:grpSpMkLst>
        </pc:grpChg>
        <pc:picChg chg="add mod">
          <ac:chgData name="Aditi Chatterjee" userId="d489e2c2-44b8-41d5-91ff-f6ab18d0585f" providerId="ADAL" clId="{949E583D-9BBF-49B5-93CA-5A8FA38BD002}" dt="2025-06-13T09:48:03.182" v="2133" actId="1076"/>
          <ac:picMkLst>
            <pc:docMk/>
            <pc:sldMk cId="727967564" sldId="486"/>
            <ac:picMk id="3" creationId="{C65EC246-31BE-B334-378F-DEB421FC1421}"/>
          </ac:picMkLst>
        </pc:picChg>
      </pc:sldChg>
      <pc:sldChg chg="addSp delSp modSp add mod">
        <pc:chgData name="Aditi Chatterjee" userId="d489e2c2-44b8-41d5-91ff-f6ab18d0585f" providerId="ADAL" clId="{949E583D-9BBF-49B5-93CA-5A8FA38BD002}" dt="2025-06-16T07:00:16.535" v="3410" actId="207"/>
        <pc:sldMkLst>
          <pc:docMk/>
          <pc:sldMk cId="177013404" sldId="487"/>
        </pc:sldMkLst>
        <pc:spChg chg="mod">
          <ac:chgData name="Aditi Chatterjee" userId="d489e2c2-44b8-41d5-91ff-f6ab18d0585f" providerId="ADAL" clId="{949E583D-9BBF-49B5-93CA-5A8FA38BD002}" dt="2025-06-13T09:50:09.844" v="2218" actId="20577"/>
          <ac:spMkLst>
            <pc:docMk/>
            <pc:sldMk cId="177013404" sldId="487"/>
            <ac:spMk id="9" creationId="{E582B722-E327-ED54-6CD4-94E68BB87B21}"/>
          </ac:spMkLst>
        </pc:spChg>
        <pc:spChg chg="add mod">
          <ac:chgData name="Aditi Chatterjee" userId="d489e2c2-44b8-41d5-91ff-f6ab18d0585f" providerId="ADAL" clId="{949E583D-9BBF-49B5-93CA-5A8FA38BD002}" dt="2025-06-13T09:49:40.717" v="2178" actId="1038"/>
          <ac:spMkLst>
            <pc:docMk/>
            <pc:sldMk cId="177013404" sldId="487"/>
            <ac:spMk id="12" creationId="{D421FB0E-3B9D-15F3-CA1A-2DEDA218DCB3}"/>
          </ac:spMkLst>
        </pc:spChg>
        <pc:spChg chg="add mod">
          <ac:chgData name="Aditi Chatterjee" userId="d489e2c2-44b8-41d5-91ff-f6ab18d0585f" providerId="ADAL" clId="{949E583D-9BBF-49B5-93CA-5A8FA38BD002}" dt="2025-06-13T09:49:40.717" v="2178" actId="1038"/>
          <ac:spMkLst>
            <pc:docMk/>
            <pc:sldMk cId="177013404" sldId="487"/>
            <ac:spMk id="13" creationId="{8D076A28-0396-19FD-11E3-1D5F6319B2D9}"/>
          </ac:spMkLst>
        </pc:spChg>
        <pc:spChg chg="add mod">
          <ac:chgData name="Aditi Chatterjee" userId="d489e2c2-44b8-41d5-91ff-f6ab18d0585f" providerId="ADAL" clId="{949E583D-9BBF-49B5-93CA-5A8FA38BD002}" dt="2025-06-13T09:49:40.717" v="2178" actId="1038"/>
          <ac:spMkLst>
            <pc:docMk/>
            <pc:sldMk cId="177013404" sldId="487"/>
            <ac:spMk id="19" creationId="{8B5C9B71-C5DA-37DA-1F8E-FA036C9B9273}"/>
          </ac:spMkLst>
        </pc:spChg>
        <pc:spChg chg="add mod">
          <ac:chgData name="Aditi Chatterjee" userId="d489e2c2-44b8-41d5-91ff-f6ab18d0585f" providerId="ADAL" clId="{949E583D-9BBF-49B5-93CA-5A8FA38BD002}" dt="2025-06-13T09:49:40.717" v="2178" actId="1038"/>
          <ac:spMkLst>
            <pc:docMk/>
            <pc:sldMk cId="177013404" sldId="487"/>
            <ac:spMk id="21" creationId="{78823CF6-2366-9F5D-81C9-7E960B6A5333}"/>
          </ac:spMkLst>
        </pc:spChg>
        <pc:spChg chg="add mod">
          <ac:chgData name="Aditi Chatterjee" userId="d489e2c2-44b8-41d5-91ff-f6ab18d0585f" providerId="ADAL" clId="{949E583D-9BBF-49B5-93CA-5A8FA38BD002}" dt="2025-06-13T09:49:40.717" v="2178" actId="1038"/>
          <ac:spMkLst>
            <pc:docMk/>
            <pc:sldMk cId="177013404" sldId="487"/>
            <ac:spMk id="22" creationId="{A4BB39B2-AA06-6058-CD95-0C134C23723A}"/>
          </ac:spMkLst>
        </pc:spChg>
        <pc:spChg chg="add mod">
          <ac:chgData name="Aditi Chatterjee" userId="d489e2c2-44b8-41d5-91ff-f6ab18d0585f" providerId="ADAL" clId="{949E583D-9BBF-49B5-93CA-5A8FA38BD002}" dt="2025-06-13T09:49:40.717" v="2178" actId="1038"/>
          <ac:spMkLst>
            <pc:docMk/>
            <pc:sldMk cId="177013404" sldId="487"/>
            <ac:spMk id="23" creationId="{76C1375E-F771-7827-4230-1022B901257D}"/>
          </ac:spMkLst>
        </pc:spChg>
        <pc:spChg chg="add mod">
          <ac:chgData name="Aditi Chatterjee" userId="d489e2c2-44b8-41d5-91ff-f6ab18d0585f" providerId="ADAL" clId="{949E583D-9BBF-49B5-93CA-5A8FA38BD002}" dt="2025-06-13T09:49:40.717" v="2178" actId="1038"/>
          <ac:spMkLst>
            <pc:docMk/>
            <pc:sldMk cId="177013404" sldId="487"/>
            <ac:spMk id="24" creationId="{B20B322B-4563-7672-9B4A-C1B37C10777C}"/>
          </ac:spMkLst>
        </pc:spChg>
        <pc:spChg chg="add mod">
          <ac:chgData name="Aditi Chatterjee" userId="d489e2c2-44b8-41d5-91ff-f6ab18d0585f" providerId="ADAL" clId="{949E583D-9BBF-49B5-93CA-5A8FA38BD002}" dt="2025-06-16T07:00:16.535" v="3410" actId="207"/>
          <ac:spMkLst>
            <pc:docMk/>
            <pc:sldMk cId="177013404" sldId="487"/>
            <ac:spMk id="26" creationId="{BB518212-861C-1D9E-9A92-EB69448CF9DB}"/>
          </ac:spMkLst>
        </pc:spChg>
        <pc:spChg chg="add mod">
          <ac:chgData name="Aditi Chatterjee" userId="d489e2c2-44b8-41d5-91ff-f6ab18d0585f" providerId="ADAL" clId="{949E583D-9BBF-49B5-93CA-5A8FA38BD002}" dt="2025-06-13T09:49:40.717" v="2178" actId="1038"/>
          <ac:spMkLst>
            <pc:docMk/>
            <pc:sldMk cId="177013404" sldId="487"/>
            <ac:spMk id="29" creationId="{7EBC911C-C1DD-D4A3-0391-E7A97776A9FE}"/>
          </ac:spMkLst>
        </pc:spChg>
        <pc:spChg chg="add mod">
          <ac:chgData name="Aditi Chatterjee" userId="d489e2c2-44b8-41d5-91ff-f6ab18d0585f" providerId="ADAL" clId="{949E583D-9BBF-49B5-93CA-5A8FA38BD002}" dt="2025-06-13T09:49:40.717" v="2178" actId="1038"/>
          <ac:spMkLst>
            <pc:docMk/>
            <pc:sldMk cId="177013404" sldId="487"/>
            <ac:spMk id="35" creationId="{97AC781A-196F-C1DF-5B56-32FD622531C7}"/>
          </ac:spMkLst>
        </pc:spChg>
      </pc:sldChg>
      <pc:sldChg chg="addSp delSp modSp add mod">
        <pc:chgData name="Aditi Chatterjee" userId="d489e2c2-44b8-41d5-91ff-f6ab18d0585f" providerId="ADAL" clId="{949E583D-9BBF-49B5-93CA-5A8FA38BD002}" dt="2025-06-13T09:54:56.053" v="2278"/>
        <pc:sldMkLst>
          <pc:docMk/>
          <pc:sldMk cId="3582539980" sldId="488"/>
        </pc:sldMkLst>
        <pc:spChg chg="add mod">
          <ac:chgData name="Aditi Chatterjee" userId="d489e2c2-44b8-41d5-91ff-f6ab18d0585f" providerId="ADAL" clId="{949E583D-9BBF-49B5-93CA-5A8FA38BD002}" dt="2025-06-13T09:53:53.567" v="2240" actId="1036"/>
          <ac:spMkLst>
            <pc:docMk/>
            <pc:sldMk cId="3582539980" sldId="488"/>
            <ac:spMk id="5" creationId="{1901F738-5D16-51E1-CE22-E94831986A0C}"/>
          </ac:spMkLst>
        </pc:spChg>
        <pc:spChg chg="mod">
          <ac:chgData name="Aditi Chatterjee" userId="d489e2c2-44b8-41d5-91ff-f6ab18d0585f" providerId="ADAL" clId="{949E583D-9BBF-49B5-93CA-5A8FA38BD002}" dt="2025-06-13T09:54:56.053" v="2278"/>
          <ac:spMkLst>
            <pc:docMk/>
            <pc:sldMk cId="3582539980" sldId="488"/>
            <ac:spMk id="9" creationId="{0C581F9B-2C3F-80DE-F1F9-39C80C7B7FAF}"/>
          </ac:spMkLst>
        </pc:spChg>
        <pc:spChg chg="add mod">
          <ac:chgData name="Aditi Chatterjee" userId="d489e2c2-44b8-41d5-91ff-f6ab18d0585f" providerId="ADAL" clId="{949E583D-9BBF-49B5-93CA-5A8FA38BD002}" dt="2025-06-13T09:53:53.567" v="2240" actId="1036"/>
          <ac:spMkLst>
            <pc:docMk/>
            <pc:sldMk cId="3582539980" sldId="488"/>
            <ac:spMk id="37" creationId="{3299B558-14C8-7D44-E255-720D88A9CE95}"/>
          </ac:spMkLst>
        </pc:spChg>
        <pc:spChg chg="add mod">
          <ac:chgData name="Aditi Chatterjee" userId="d489e2c2-44b8-41d5-91ff-f6ab18d0585f" providerId="ADAL" clId="{949E583D-9BBF-49B5-93CA-5A8FA38BD002}" dt="2025-06-13T09:53:53.567" v="2240" actId="1036"/>
          <ac:spMkLst>
            <pc:docMk/>
            <pc:sldMk cId="3582539980" sldId="488"/>
            <ac:spMk id="38" creationId="{47161E3E-E9F6-E66D-E371-16CD6015FEBC}"/>
          </ac:spMkLst>
        </pc:spChg>
        <pc:spChg chg="add mod">
          <ac:chgData name="Aditi Chatterjee" userId="d489e2c2-44b8-41d5-91ff-f6ab18d0585f" providerId="ADAL" clId="{949E583D-9BBF-49B5-93CA-5A8FA38BD002}" dt="2025-06-13T09:53:53.567" v="2240" actId="1036"/>
          <ac:spMkLst>
            <pc:docMk/>
            <pc:sldMk cId="3582539980" sldId="488"/>
            <ac:spMk id="39" creationId="{767E79A1-9BA5-30F5-3D53-85F6ABA60E5D}"/>
          </ac:spMkLst>
        </pc:spChg>
        <pc:grpChg chg="add mod">
          <ac:chgData name="Aditi Chatterjee" userId="d489e2c2-44b8-41d5-91ff-f6ab18d0585f" providerId="ADAL" clId="{949E583D-9BBF-49B5-93CA-5A8FA38BD002}" dt="2025-06-13T09:53:53.567" v="2240" actId="1036"/>
          <ac:grpSpMkLst>
            <pc:docMk/>
            <pc:sldMk cId="3582539980" sldId="488"/>
            <ac:grpSpMk id="2" creationId="{25A48408-6B2F-DAA1-E47D-29A05A883B39}"/>
          </ac:grpSpMkLst>
        </pc:grpChg>
        <pc:picChg chg="add mod">
          <ac:chgData name="Aditi Chatterjee" userId="d489e2c2-44b8-41d5-91ff-f6ab18d0585f" providerId="ADAL" clId="{949E583D-9BBF-49B5-93CA-5A8FA38BD002}" dt="2025-06-13T09:54:03.207" v="2241" actId="14100"/>
          <ac:picMkLst>
            <pc:docMk/>
            <pc:sldMk cId="3582539980" sldId="488"/>
            <ac:picMk id="3" creationId="{764084B2-1653-5DBE-1138-1BA1E11F22FE}"/>
          </ac:picMkLst>
        </pc:picChg>
        <pc:picChg chg="add mod">
          <ac:chgData name="Aditi Chatterjee" userId="d489e2c2-44b8-41d5-91ff-f6ab18d0585f" providerId="ADAL" clId="{949E583D-9BBF-49B5-93CA-5A8FA38BD002}" dt="2025-06-13T09:53:53.567" v="2240" actId="1036"/>
          <ac:picMkLst>
            <pc:docMk/>
            <pc:sldMk cId="3582539980" sldId="488"/>
            <ac:picMk id="4" creationId="{6F2D503F-9971-477B-DB0E-29A0870CC2E3}"/>
          </ac:picMkLst>
        </pc:picChg>
        <pc:picChg chg="add mod">
          <ac:chgData name="Aditi Chatterjee" userId="d489e2c2-44b8-41d5-91ff-f6ab18d0585f" providerId="ADAL" clId="{949E583D-9BBF-49B5-93CA-5A8FA38BD002}" dt="2025-06-13T09:53:53.567" v="2240" actId="1036"/>
          <ac:picMkLst>
            <pc:docMk/>
            <pc:sldMk cId="3582539980" sldId="488"/>
            <ac:picMk id="6" creationId="{BBC8AE3C-042F-3FA1-B884-C42349534610}"/>
          </ac:picMkLst>
        </pc:picChg>
      </pc:sldChg>
      <pc:sldChg chg="addSp delSp modSp add mod">
        <pc:chgData name="Aditi Chatterjee" userId="d489e2c2-44b8-41d5-91ff-f6ab18d0585f" providerId="ADAL" clId="{949E583D-9BBF-49B5-93CA-5A8FA38BD002}" dt="2025-06-13T09:56:07.560" v="2286" actId="1038"/>
        <pc:sldMkLst>
          <pc:docMk/>
          <pc:sldMk cId="2472344598" sldId="489"/>
        </pc:sldMkLst>
        <pc:grpChg chg="add mod">
          <ac:chgData name="Aditi Chatterjee" userId="d489e2c2-44b8-41d5-91ff-f6ab18d0585f" providerId="ADAL" clId="{949E583D-9BBF-49B5-93CA-5A8FA38BD002}" dt="2025-06-13T09:56:07.560" v="2286" actId="1038"/>
          <ac:grpSpMkLst>
            <pc:docMk/>
            <pc:sldMk cId="2472344598" sldId="489"/>
            <ac:grpSpMk id="10" creationId="{3448A2EA-C24A-9720-1A5A-E1518737B577}"/>
          </ac:grpSpMkLst>
        </pc:grpChg>
        <pc:picChg chg="add mod">
          <ac:chgData name="Aditi Chatterjee" userId="d489e2c2-44b8-41d5-91ff-f6ab18d0585f" providerId="ADAL" clId="{949E583D-9BBF-49B5-93CA-5A8FA38BD002}" dt="2025-06-13T09:55:40.420" v="2282"/>
          <ac:picMkLst>
            <pc:docMk/>
            <pc:sldMk cId="2472344598" sldId="489"/>
            <ac:picMk id="11" creationId="{6BAF2591-55FD-15AE-8E03-5C6296EE4E17}"/>
          </ac:picMkLst>
        </pc:picChg>
        <pc:picChg chg="add mod">
          <ac:chgData name="Aditi Chatterjee" userId="d489e2c2-44b8-41d5-91ff-f6ab18d0585f" providerId="ADAL" clId="{949E583D-9BBF-49B5-93CA-5A8FA38BD002}" dt="2025-06-13T09:55:40.420" v="2282"/>
          <ac:picMkLst>
            <pc:docMk/>
            <pc:sldMk cId="2472344598" sldId="489"/>
            <ac:picMk id="12" creationId="{50F9B6F4-263E-0428-4920-E72BA45F8265}"/>
          </ac:picMkLst>
        </pc:picChg>
        <pc:picChg chg="add mod">
          <ac:chgData name="Aditi Chatterjee" userId="d489e2c2-44b8-41d5-91ff-f6ab18d0585f" providerId="ADAL" clId="{949E583D-9BBF-49B5-93CA-5A8FA38BD002}" dt="2025-06-13T09:55:40.420" v="2282"/>
          <ac:picMkLst>
            <pc:docMk/>
            <pc:sldMk cId="2472344598" sldId="489"/>
            <ac:picMk id="13" creationId="{76881D34-E476-ED11-AF17-87DA595DBD8C}"/>
          </ac:picMkLst>
        </pc:picChg>
        <pc:picChg chg="add mod">
          <ac:chgData name="Aditi Chatterjee" userId="d489e2c2-44b8-41d5-91ff-f6ab18d0585f" providerId="ADAL" clId="{949E583D-9BBF-49B5-93CA-5A8FA38BD002}" dt="2025-06-13T09:56:02.116" v="2285" actId="14100"/>
          <ac:picMkLst>
            <pc:docMk/>
            <pc:sldMk cId="2472344598" sldId="489"/>
            <ac:picMk id="14" creationId="{09FA99D0-D7AA-FB4D-6A7C-C3F9F3BBD037}"/>
          </ac:picMkLst>
        </pc:picChg>
      </pc:sldChg>
      <pc:sldChg chg="modSp add mod ord">
        <pc:chgData name="Aditi Chatterjee" userId="d489e2c2-44b8-41d5-91ff-f6ab18d0585f" providerId="ADAL" clId="{949E583D-9BBF-49B5-93CA-5A8FA38BD002}" dt="2025-06-13T09:56:58.546" v="2292" actId="1076"/>
        <pc:sldMkLst>
          <pc:docMk/>
          <pc:sldMk cId="3424984158" sldId="490"/>
        </pc:sldMkLst>
        <pc:spChg chg="mod">
          <ac:chgData name="Aditi Chatterjee" userId="d489e2c2-44b8-41d5-91ff-f6ab18d0585f" providerId="ADAL" clId="{949E583D-9BBF-49B5-93CA-5A8FA38BD002}" dt="2025-06-13T09:56:58.546" v="2292" actId="1076"/>
          <ac:spMkLst>
            <pc:docMk/>
            <pc:sldMk cId="3424984158" sldId="490"/>
            <ac:spMk id="43" creationId="{C844C8E7-A98C-EF22-A31A-519462787A2C}"/>
          </ac:spMkLst>
        </pc:spChg>
      </pc:sldChg>
      <pc:sldChg chg="add del">
        <pc:chgData name="Aditi Chatterjee" userId="d489e2c2-44b8-41d5-91ff-f6ab18d0585f" providerId="ADAL" clId="{949E583D-9BBF-49B5-93CA-5A8FA38BD002}" dt="2025-06-13T09:56:35.371" v="2288" actId="47"/>
        <pc:sldMkLst>
          <pc:docMk/>
          <pc:sldMk cId="3601158057" sldId="490"/>
        </pc:sldMkLst>
      </pc:sldChg>
      <pc:sldChg chg="addSp delSp modSp add mod ord">
        <pc:chgData name="Aditi Chatterjee" userId="d489e2c2-44b8-41d5-91ff-f6ab18d0585f" providerId="ADAL" clId="{949E583D-9BBF-49B5-93CA-5A8FA38BD002}" dt="2025-06-13T09:58:27.322" v="2314" actId="20577"/>
        <pc:sldMkLst>
          <pc:docMk/>
          <pc:sldMk cId="599064299" sldId="491"/>
        </pc:sldMkLst>
        <pc:spChg chg="mod">
          <ac:chgData name="Aditi Chatterjee" userId="d489e2c2-44b8-41d5-91ff-f6ab18d0585f" providerId="ADAL" clId="{949E583D-9BBF-49B5-93CA-5A8FA38BD002}" dt="2025-06-13T09:58:27.322" v="2314" actId="20577"/>
          <ac:spMkLst>
            <pc:docMk/>
            <pc:sldMk cId="599064299" sldId="491"/>
            <ac:spMk id="9" creationId="{85D4E4EA-AC59-877E-B7B1-C57CDA595DDF}"/>
          </ac:spMkLst>
        </pc:spChg>
        <pc:spChg chg="add mod">
          <ac:chgData name="Aditi Chatterjee" userId="d489e2c2-44b8-41d5-91ff-f6ab18d0585f" providerId="ADAL" clId="{949E583D-9BBF-49B5-93CA-5A8FA38BD002}" dt="2025-06-13T09:58:14.432" v="2300" actId="208"/>
          <ac:spMkLst>
            <pc:docMk/>
            <pc:sldMk cId="599064299" sldId="491"/>
            <ac:spMk id="11" creationId="{2753B8D8-7BD1-A5EF-AAD8-4ED3E0DA53F7}"/>
          </ac:spMkLst>
        </pc:spChg>
        <pc:spChg chg="add mod">
          <ac:chgData name="Aditi Chatterjee" userId="d489e2c2-44b8-41d5-91ff-f6ab18d0585f" providerId="ADAL" clId="{949E583D-9BBF-49B5-93CA-5A8FA38BD002}" dt="2025-06-13T09:58:02.768" v="2299" actId="1076"/>
          <ac:spMkLst>
            <pc:docMk/>
            <pc:sldMk cId="599064299" sldId="491"/>
            <ac:spMk id="13" creationId="{29D33E8D-EDC2-AB20-C90C-27361FA68666}"/>
          </ac:spMkLst>
        </pc:spChg>
        <pc:spChg chg="add mod">
          <ac:chgData name="Aditi Chatterjee" userId="d489e2c2-44b8-41d5-91ff-f6ab18d0585f" providerId="ADAL" clId="{949E583D-9BBF-49B5-93CA-5A8FA38BD002}" dt="2025-06-13T09:58:02.768" v="2299" actId="1076"/>
          <ac:spMkLst>
            <pc:docMk/>
            <pc:sldMk cId="599064299" sldId="491"/>
            <ac:spMk id="14" creationId="{F6EA84F2-DC86-E106-B8C4-3152A700B89B}"/>
          </ac:spMkLst>
        </pc:spChg>
        <pc:grpChg chg="add mod">
          <ac:chgData name="Aditi Chatterjee" userId="d489e2c2-44b8-41d5-91ff-f6ab18d0585f" providerId="ADAL" clId="{949E583D-9BBF-49B5-93CA-5A8FA38BD002}" dt="2025-06-13T09:58:02.768" v="2299" actId="1076"/>
          <ac:grpSpMkLst>
            <pc:docMk/>
            <pc:sldMk cId="599064299" sldId="491"/>
            <ac:grpSpMk id="10" creationId="{F53725C1-7ADD-A1DA-9AD8-A4D211F44A47}"/>
          </ac:grpSpMkLst>
        </pc:grpChg>
        <pc:picChg chg="add mod">
          <ac:chgData name="Aditi Chatterjee" userId="d489e2c2-44b8-41d5-91ff-f6ab18d0585f" providerId="ADAL" clId="{949E583D-9BBF-49B5-93CA-5A8FA38BD002}" dt="2025-06-13T09:58:02.768" v="2299" actId="1076"/>
          <ac:picMkLst>
            <pc:docMk/>
            <pc:sldMk cId="599064299" sldId="491"/>
            <ac:picMk id="12" creationId="{D83C66AA-E2C6-46AF-0B63-1D2162ADB447}"/>
          </ac:picMkLst>
        </pc:picChg>
      </pc:sldChg>
      <pc:sldChg chg="addSp delSp modSp add mod">
        <pc:chgData name="Aditi Chatterjee" userId="d489e2c2-44b8-41d5-91ff-f6ab18d0585f" providerId="ADAL" clId="{949E583D-9BBF-49B5-93CA-5A8FA38BD002}" dt="2025-06-16T07:01:43.307" v="3428" actId="20577"/>
        <pc:sldMkLst>
          <pc:docMk/>
          <pc:sldMk cId="47199413" sldId="492"/>
        </pc:sldMkLst>
        <pc:spChg chg="add mod">
          <ac:chgData name="Aditi Chatterjee" userId="d489e2c2-44b8-41d5-91ff-f6ab18d0585f" providerId="ADAL" clId="{949E583D-9BBF-49B5-93CA-5A8FA38BD002}" dt="2025-06-16T07:01:43.307" v="3428" actId="20577"/>
          <ac:spMkLst>
            <pc:docMk/>
            <pc:sldMk cId="47199413" sldId="492"/>
            <ac:spMk id="2" creationId="{4DD549C8-1A30-9866-6DF0-02FD378940BD}"/>
          </ac:spMkLst>
        </pc:spChg>
        <pc:picChg chg="add mod">
          <ac:chgData name="Aditi Chatterjee" userId="d489e2c2-44b8-41d5-91ff-f6ab18d0585f" providerId="ADAL" clId="{949E583D-9BBF-49B5-93CA-5A8FA38BD002}" dt="2025-06-13T09:59:00.005" v="2324" actId="1036"/>
          <ac:picMkLst>
            <pc:docMk/>
            <pc:sldMk cId="47199413" sldId="492"/>
            <ac:picMk id="7170" creationId="{6C6F6844-E614-F9E6-92EE-A0BB94CF0D51}"/>
          </ac:picMkLst>
        </pc:picChg>
      </pc:sldChg>
      <pc:sldChg chg="addSp delSp modSp add mod ord">
        <pc:chgData name="Aditi Chatterjee" userId="d489e2c2-44b8-41d5-91ff-f6ab18d0585f" providerId="ADAL" clId="{949E583D-9BBF-49B5-93CA-5A8FA38BD002}" dt="2025-06-13T10:01:02.211" v="2380" actId="208"/>
        <pc:sldMkLst>
          <pc:docMk/>
          <pc:sldMk cId="425994539" sldId="493"/>
        </pc:sldMkLst>
        <pc:spChg chg="add mod">
          <ac:chgData name="Aditi Chatterjee" userId="d489e2c2-44b8-41d5-91ff-f6ab18d0585f" providerId="ADAL" clId="{949E583D-9BBF-49B5-93CA-5A8FA38BD002}" dt="2025-06-13T10:00:44.753" v="2369" actId="1035"/>
          <ac:spMkLst>
            <pc:docMk/>
            <pc:sldMk cId="425994539" sldId="493"/>
            <ac:spMk id="4" creationId="{34BA5ADE-5E87-15CC-753B-5FD5151A59D3}"/>
          </ac:spMkLst>
        </pc:spChg>
        <pc:spChg chg="add mod">
          <ac:chgData name="Aditi Chatterjee" userId="d489e2c2-44b8-41d5-91ff-f6ab18d0585f" providerId="ADAL" clId="{949E583D-9BBF-49B5-93CA-5A8FA38BD002}" dt="2025-06-13T10:00:44.753" v="2369" actId="1035"/>
          <ac:spMkLst>
            <pc:docMk/>
            <pc:sldMk cId="425994539" sldId="493"/>
            <ac:spMk id="5" creationId="{59A55E16-A19E-B750-5595-A08DD4541D48}"/>
          </ac:spMkLst>
        </pc:spChg>
        <pc:spChg chg="add mod">
          <ac:chgData name="Aditi Chatterjee" userId="d489e2c2-44b8-41d5-91ff-f6ab18d0585f" providerId="ADAL" clId="{949E583D-9BBF-49B5-93CA-5A8FA38BD002}" dt="2025-06-13T10:01:02.211" v="2380" actId="208"/>
          <ac:spMkLst>
            <pc:docMk/>
            <pc:sldMk cId="425994539" sldId="493"/>
            <ac:spMk id="6" creationId="{6707E8D9-4F23-46B5-F0A9-CF731214F715}"/>
          </ac:spMkLst>
        </pc:spChg>
        <pc:spChg chg="mod">
          <ac:chgData name="Aditi Chatterjee" userId="d489e2c2-44b8-41d5-91ff-f6ab18d0585f" providerId="ADAL" clId="{949E583D-9BBF-49B5-93CA-5A8FA38BD002}" dt="2025-06-13T10:00:51.891" v="2379" actId="20577"/>
          <ac:spMkLst>
            <pc:docMk/>
            <pc:sldMk cId="425994539" sldId="493"/>
            <ac:spMk id="9" creationId="{2A870505-82F6-208C-9F1C-7544C98C0541}"/>
          </ac:spMkLst>
        </pc:spChg>
        <pc:spChg chg="add mod">
          <ac:chgData name="Aditi Chatterjee" userId="d489e2c2-44b8-41d5-91ff-f6ab18d0585f" providerId="ADAL" clId="{949E583D-9BBF-49B5-93CA-5A8FA38BD002}" dt="2025-06-13T10:00:44.753" v="2369" actId="1035"/>
          <ac:spMkLst>
            <pc:docMk/>
            <pc:sldMk cId="425994539" sldId="493"/>
            <ac:spMk id="15" creationId="{6D56EEBD-EDDF-7570-1A02-B8FDF08EC0F0}"/>
          </ac:spMkLst>
        </pc:spChg>
        <pc:grpChg chg="add mod">
          <ac:chgData name="Aditi Chatterjee" userId="d489e2c2-44b8-41d5-91ff-f6ab18d0585f" providerId="ADAL" clId="{949E583D-9BBF-49B5-93CA-5A8FA38BD002}" dt="2025-06-13T10:00:44.753" v="2369" actId="1035"/>
          <ac:grpSpMkLst>
            <pc:docMk/>
            <pc:sldMk cId="425994539" sldId="493"/>
            <ac:grpSpMk id="2" creationId="{A5CC80C2-D486-DA4F-4EEE-26CCDC70D996}"/>
          </ac:grpSpMkLst>
        </pc:grpChg>
        <pc:picChg chg="add mod">
          <ac:chgData name="Aditi Chatterjee" userId="d489e2c2-44b8-41d5-91ff-f6ab18d0585f" providerId="ADAL" clId="{949E583D-9BBF-49B5-93CA-5A8FA38BD002}" dt="2025-06-13T10:00:44.753" v="2369" actId="1035"/>
          <ac:picMkLst>
            <pc:docMk/>
            <pc:sldMk cId="425994539" sldId="493"/>
            <ac:picMk id="3" creationId="{B168EDEC-BECE-E656-FFBB-9F042EA47EC1}"/>
          </ac:picMkLst>
        </pc:picChg>
      </pc:sldChg>
      <pc:sldChg chg="modSp add mod ord">
        <pc:chgData name="Aditi Chatterjee" userId="d489e2c2-44b8-41d5-91ff-f6ab18d0585f" providerId="ADAL" clId="{949E583D-9BBF-49B5-93CA-5A8FA38BD002}" dt="2025-06-13T10:02:07.054" v="2384" actId="1076"/>
        <pc:sldMkLst>
          <pc:docMk/>
          <pc:sldMk cId="1612601637" sldId="494"/>
        </pc:sldMkLst>
        <pc:spChg chg="mod">
          <ac:chgData name="Aditi Chatterjee" userId="d489e2c2-44b8-41d5-91ff-f6ab18d0585f" providerId="ADAL" clId="{949E583D-9BBF-49B5-93CA-5A8FA38BD002}" dt="2025-06-13T10:02:07.054" v="2384" actId="1076"/>
          <ac:spMkLst>
            <pc:docMk/>
            <pc:sldMk cId="1612601637" sldId="494"/>
            <ac:spMk id="42" creationId="{F8D5FC5C-15A0-6070-C03A-BE20BAFF72FC}"/>
          </ac:spMkLst>
        </pc:spChg>
      </pc:sldChg>
      <pc:sldChg chg="addSp delSp modSp add mod ord">
        <pc:chgData name="Aditi Chatterjee" userId="d489e2c2-44b8-41d5-91ff-f6ab18d0585f" providerId="ADAL" clId="{949E583D-9BBF-49B5-93CA-5A8FA38BD002}" dt="2025-06-16T07:02:53.983" v="3429" actId="208"/>
        <pc:sldMkLst>
          <pc:docMk/>
          <pc:sldMk cId="1540409473" sldId="495"/>
        </pc:sldMkLst>
        <pc:spChg chg="mod">
          <ac:chgData name="Aditi Chatterjee" userId="d489e2c2-44b8-41d5-91ff-f6ab18d0585f" providerId="ADAL" clId="{949E583D-9BBF-49B5-93CA-5A8FA38BD002}" dt="2025-06-13T10:06:02.280" v="2432" actId="20577"/>
          <ac:spMkLst>
            <pc:docMk/>
            <pc:sldMk cId="1540409473" sldId="495"/>
            <ac:spMk id="9" creationId="{665205F2-C986-FC1E-628C-587ED25A6846}"/>
          </ac:spMkLst>
        </pc:spChg>
        <pc:spChg chg="add mod">
          <ac:chgData name="Aditi Chatterjee" userId="d489e2c2-44b8-41d5-91ff-f6ab18d0585f" providerId="ADAL" clId="{949E583D-9BBF-49B5-93CA-5A8FA38BD002}" dt="2025-06-16T07:02:53.983" v="3429" actId="208"/>
          <ac:spMkLst>
            <pc:docMk/>
            <pc:sldMk cId="1540409473" sldId="495"/>
            <ac:spMk id="16" creationId="{EFDFCBCC-4E2B-08E8-F87E-F3BB4913B5B6}"/>
          </ac:spMkLst>
        </pc:spChg>
        <pc:spChg chg="add mod">
          <ac:chgData name="Aditi Chatterjee" userId="d489e2c2-44b8-41d5-91ff-f6ab18d0585f" providerId="ADAL" clId="{949E583D-9BBF-49B5-93CA-5A8FA38BD002}" dt="2025-06-13T10:04:18.549" v="2400" actId="1076"/>
          <ac:spMkLst>
            <pc:docMk/>
            <pc:sldMk cId="1540409473" sldId="495"/>
            <ac:spMk id="19" creationId="{045DF749-C140-5AF4-1759-3BF6DADED2C2}"/>
          </ac:spMkLst>
        </pc:spChg>
        <pc:spChg chg="add mod">
          <ac:chgData name="Aditi Chatterjee" userId="d489e2c2-44b8-41d5-91ff-f6ab18d0585f" providerId="ADAL" clId="{949E583D-9BBF-49B5-93CA-5A8FA38BD002}" dt="2025-06-13T10:05:33.144" v="2403" actId="1076"/>
          <ac:spMkLst>
            <pc:docMk/>
            <pc:sldMk cId="1540409473" sldId="495"/>
            <ac:spMk id="22" creationId="{B9075411-8D41-0FC4-0D08-BE95CA8567ED}"/>
          </ac:spMkLst>
        </pc:spChg>
        <pc:grpChg chg="add mod">
          <ac:chgData name="Aditi Chatterjee" userId="d489e2c2-44b8-41d5-91ff-f6ab18d0585f" providerId="ADAL" clId="{949E583D-9BBF-49B5-93CA-5A8FA38BD002}" dt="2025-06-13T10:03:54.963" v="2396" actId="1076"/>
          <ac:grpSpMkLst>
            <pc:docMk/>
            <pc:sldMk cId="1540409473" sldId="495"/>
            <ac:grpSpMk id="14" creationId="{0407AA53-F303-0D4F-E47B-91087B4FFC42}"/>
          </ac:grpSpMkLst>
        </pc:grpChg>
        <pc:picChg chg="add mod">
          <ac:chgData name="Aditi Chatterjee" userId="d489e2c2-44b8-41d5-91ff-f6ab18d0585f" providerId="ADAL" clId="{949E583D-9BBF-49B5-93CA-5A8FA38BD002}" dt="2025-06-13T10:05:39.798" v="2418" actId="1036"/>
          <ac:picMkLst>
            <pc:docMk/>
            <pc:sldMk cId="1540409473" sldId="495"/>
            <ac:picMk id="20" creationId="{253C4D1C-DBA1-33B3-018D-275930E12A23}"/>
          </ac:picMkLst>
        </pc:picChg>
        <pc:picChg chg="add mod">
          <ac:chgData name="Aditi Chatterjee" userId="d489e2c2-44b8-41d5-91ff-f6ab18d0585f" providerId="ADAL" clId="{949E583D-9BBF-49B5-93CA-5A8FA38BD002}" dt="2025-06-13T10:05:39.798" v="2418" actId="1036"/>
          <ac:picMkLst>
            <pc:docMk/>
            <pc:sldMk cId="1540409473" sldId="495"/>
            <ac:picMk id="21" creationId="{1988108F-B664-8E78-76B6-78201222668F}"/>
          </ac:picMkLst>
        </pc:picChg>
      </pc:sldChg>
      <pc:sldChg chg="addSp delSp modSp add mod">
        <pc:chgData name="Aditi Chatterjee" userId="d489e2c2-44b8-41d5-91ff-f6ab18d0585f" providerId="ADAL" clId="{949E583D-9BBF-49B5-93CA-5A8FA38BD002}" dt="2025-06-13T10:08:00.976" v="2575" actId="20577"/>
        <pc:sldMkLst>
          <pc:docMk/>
          <pc:sldMk cId="4248856219" sldId="496"/>
        </pc:sldMkLst>
        <pc:spChg chg="add mod">
          <ac:chgData name="Aditi Chatterjee" userId="d489e2c2-44b8-41d5-91ff-f6ab18d0585f" providerId="ADAL" clId="{949E583D-9BBF-49B5-93CA-5A8FA38BD002}" dt="2025-06-13T10:07:23.707" v="2515" actId="1038"/>
          <ac:spMkLst>
            <pc:docMk/>
            <pc:sldMk cId="4248856219" sldId="496"/>
            <ac:spMk id="6" creationId="{CAE4F4E9-A83F-2483-5A9F-049E067D778F}"/>
          </ac:spMkLst>
        </pc:spChg>
        <pc:spChg chg="mod">
          <ac:chgData name="Aditi Chatterjee" userId="d489e2c2-44b8-41d5-91ff-f6ab18d0585f" providerId="ADAL" clId="{949E583D-9BBF-49B5-93CA-5A8FA38BD002}" dt="2025-06-13T10:08:00.976" v="2575" actId="20577"/>
          <ac:spMkLst>
            <pc:docMk/>
            <pc:sldMk cId="4248856219" sldId="496"/>
            <ac:spMk id="9" creationId="{0396FD1A-8092-4FEF-247B-7B5379EB8128}"/>
          </ac:spMkLst>
        </pc:spChg>
        <pc:spChg chg="add mod">
          <ac:chgData name="Aditi Chatterjee" userId="d489e2c2-44b8-41d5-91ff-f6ab18d0585f" providerId="ADAL" clId="{949E583D-9BBF-49B5-93CA-5A8FA38BD002}" dt="2025-06-13T10:07:23.707" v="2515" actId="1038"/>
          <ac:spMkLst>
            <pc:docMk/>
            <pc:sldMk cId="4248856219" sldId="496"/>
            <ac:spMk id="32" creationId="{72E4DE7B-DAB3-21E5-5895-AE2C5C5E75BE}"/>
          </ac:spMkLst>
        </pc:spChg>
        <pc:spChg chg="add mod">
          <ac:chgData name="Aditi Chatterjee" userId="d489e2c2-44b8-41d5-91ff-f6ab18d0585f" providerId="ADAL" clId="{949E583D-9BBF-49B5-93CA-5A8FA38BD002}" dt="2025-06-13T10:07:23.707" v="2515" actId="1038"/>
          <ac:spMkLst>
            <pc:docMk/>
            <pc:sldMk cId="4248856219" sldId="496"/>
            <ac:spMk id="33" creationId="{007386F7-4D40-85E4-7854-75D9A973A2D5}"/>
          </ac:spMkLst>
        </pc:spChg>
        <pc:spChg chg="add mod">
          <ac:chgData name="Aditi Chatterjee" userId="d489e2c2-44b8-41d5-91ff-f6ab18d0585f" providerId="ADAL" clId="{949E583D-9BBF-49B5-93CA-5A8FA38BD002}" dt="2025-06-13T10:07:23.707" v="2515" actId="1038"/>
          <ac:spMkLst>
            <pc:docMk/>
            <pc:sldMk cId="4248856219" sldId="496"/>
            <ac:spMk id="36" creationId="{B4B7F038-0456-ECFF-D935-08490A818B85}"/>
          </ac:spMkLst>
        </pc:spChg>
        <pc:spChg chg="add mod">
          <ac:chgData name="Aditi Chatterjee" userId="d489e2c2-44b8-41d5-91ff-f6ab18d0585f" providerId="ADAL" clId="{949E583D-9BBF-49B5-93CA-5A8FA38BD002}" dt="2025-06-13T10:07:23.707" v="2515" actId="1038"/>
          <ac:spMkLst>
            <pc:docMk/>
            <pc:sldMk cId="4248856219" sldId="496"/>
            <ac:spMk id="44" creationId="{BD0FE243-B74B-98E3-9596-80C73F51C9A5}"/>
          </ac:spMkLst>
        </pc:spChg>
        <pc:spChg chg="add mod">
          <ac:chgData name="Aditi Chatterjee" userId="d489e2c2-44b8-41d5-91ff-f6ab18d0585f" providerId="ADAL" clId="{949E583D-9BBF-49B5-93CA-5A8FA38BD002}" dt="2025-06-13T10:07:23.707" v="2515" actId="1038"/>
          <ac:spMkLst>
            <pc:docMk/>
            <pc:sldMk cId="4248856219" sldId="496"/>
            <ac:spMk id="47" creationId="{9476F19C-9592-6723-D75E-1C6B7123A495}"/>
          </ac:spMkLst>
        </pc:spChg>
        <pc:spChg chg="add mod">
          <ac:chgData name="Aditi Chatterjee" userId="d489e2c2-44b8-41d5-91ff-f6ab18d0585f" providerId="ADAL" clId="{949E583D-9BBF-49B5-93CA-5A8FA38BD002}" dt="2025-06-13T10:07:23.707" v="2515" actId="1038"/>
          <ac:spMkLst>
            <pc:docMk/>
            <pc:sldMk cId="4248856219" sldId="496"/>
            <ac:spMk id="50" creationId="{82709055-5BBD-415C-C8B9-AFFA969AE46B}"/>
          </ac:spMkLst>
        </pc:spChg>
        <pc:spChg chg="add mod">
          <ac:chgData name="Aditi Chatterjee" userId="d489e2c2-44b8-41d5-91ff-f6ab18d0585f" providerId="ADAL" clId="{949E583D-9BBF-49B5-93CA-5A8FA38BD002}" dt="2025-06-13T10:07:23.707" v="2515" actId="1038"/>
          <ac:spMkLst>
            <pc:docMk/>
            <pc:sldMk cId="4248856219" sldId="496"/>
            <ac:spMk id="52" creationId="{97C10DDD-B646-B245-2C37-189CC027B7B2}"/>
          </ac:spMkLst>
        </pc:spChg>
        <pc:spChg chg="mod">
          <ac:chgData name="Aditi Chatterjee" userId="d489e2c2-44b8-41d5-91ff-f6ab18d0585f" providerId="ADAL" clId="{949E583D-9BBF-49B5-93CA-5A8FA38BD002}" dt="2025-06-13T10:07:44.022" v="2546" actId="1076"/>
          <ac:spMkLst>
            <pc:docMk/>
            <pc:sldMk cId="4248856219" sldId="496"/>
            <ac:spMk id="54" creationId="{AF76DEE7-262A-02A9-CF13-A402884D3042}"/>
          </ac:spMkLst>
        </pc:spChg>
        <pc:spChg chg="add mod">
          <ac:chgData name="Aditi Chatterjee" userId="d489e2c2-44b8-41d5-91ff-f6ab18d0585f" providerId="ADAL" clId="{949E583D-9BBF-49B5-93CA-5A8FA38BD002}" dt="2025-06-13T10:07:23.707" v="2515" actId="1038"/>
          <ac:spMkLst>
            <pc:docMk/>
            <pc:sldMk cId="4248856219" sldId="496"/>
            <ac:spMk id="55" creationId="{1ED868CC-30A7-B1E0-F214-92D2D3B1A2CE}"/>
          </ac:spMkLst>
        </pc:spChg>
        <pc:spChg chg="add mod">
          <ac:chgData name="Aditi Chatterjee" userId="d489e2c2-44b8-41d5-91ff-f6ab18d0585f" providerId="ADAL" clId="{949E583D-9BBF-49B5-93CA-5A8FA38BD002}" dt="2025-06-13T10:07:23.707" v="2515" actId="1038"/>
          <ac:spMkLst>
            <pc:docMk/>
            <pc:sldMk cId="4248856219" sldId="496"/>
            <ac:spMk id="59" creationId="{3D8D1361-82D9-8713-68B6-7E578518CC5E}"/>
          </ac:spMkLst>
        </pc:spChg>
      </pc:sldChg>
      <pc:sldChg chg="addSp delSp modSp add mod">
        <pc:chgData name="Aditi Chatterjee" userId="d489e2c2-44b8-41d5-91ff-f6ab18d0585f" providerId="ADAL" clId="{949E583D-9BBF-49B5-93CA-5A8FA38BD002}" dt="2025-06-16T06:08:51.131" v="3136" actId="20577"/>
        <pc:sldMkLst>
          <pc:docMk/>
          <pc:sldMk cId="1814489391" sldId="497"/>
        </pc:sldMkLst>
        <pc:spChg chg="mod">
          <ac:chgData name="Aditi Chatterjee" userId="d489e2c2-44b8-41d5-91ff-f6ab18d0585f" providerId="ADAL" clId="{949E583D-9BBF-49B5-93CA-5A8FA38BD002}" dt="2025-06-16T06:08:51.131" v="3136" actId="20577"/>
          <ac:spMkLst>
            <pc:docMk/>
            <pc:sldMk cId="1814489391" sldId="497"/>
            <ac:spMk id="5" creationId="{9BD5CD00-0340-EE63-9631-0E5CDB07E9CF}"/>
          </ac:spMkLst>
        </pc:spChg>
        <pc:spChg chg="add mod">
          <ac:chgData name="Aditi Chatterjee" userId="d489e2c2-44b8-41d5-91ff-f6ab18d0585f" providerId="ADAL" clId="{949E583D-9BBF-49B5-93CA-5A8FA38BD002}" dt="2025-06-16T06:08:08.885" v="3126"/>
          <ac:spMkLst>
            <pc:docMk/>
            <pc:sldMk cId="1814489391" sldId="497"/>
            <ac:spMk id="9" creationId="{1FBF4C98-890A-5C89-F52A-A182F59FF48E}"/>
          </ac:spMkLst>
        </pc:spChg>
        <pc:spChg chg="add mod">
          <ac:chgData name="Aditi Chatterjee" userId="d489e2c2-44b8-41d5-91ff-f6ab18d0585f" providerId="ADAL" clId="{949E583D-9BBF-49B5-93CA-5A8FA38BD002}" dt="2025-06-16T06:08:08.885" v="3126"/>
          <ac:spMkLst>
            <pc:docMk/>
            <pc:sldMk cId="1814489391" sldId="497"/>
            <ac:spMk id="10" creationId="{C4B61797-9E07-FAA7-19AF-4AC7291078CD}"/>
          </ac:spMkLst>
        </pc:spChg>
        <pc:spChg chg="add mod">
          <ac:chgData name="Aditi Chatterjee" userId="d489e2c2-44b8-41d5-91ff-f6ab18d0585f" providerId="ADAL" clId="{949E583D-9BBF-49B5-93CA-5A8FA38BD002}" dt="2025-06-16T06:08:08.885" v="3126"/>
          <ac:spMkLst>
            <pc:docMk/>
            <pc:sldMk cId="1814489391" sldId="497"/>
            <ac:spMk id="11" creationId="{E9E17D74-F373-90CC-9FA8-EBF587A0414F}"/>
          </ac:spMkLst>
        </pc:spChg>
        <pc:spChg chg="add mod">
          <ac:chgData name="Aditi Chatterjee" userId="d489e2c2-44b8-41d5-91ff-f6ab18d0585f" providerId="ADAL" clId="{949E583D-9BBF-49B5-93CA-5A8FA38BD002}" dt="2025-06-16T06:08:08.885" v="3126"/>
          <ac:spMkLst>
            <pc:docMk/>
            <pc:sldMk cId="1814489391" sldId="497"/>
            <ac:spMk id="12" creationId="{504D1271-47A7-1ED8-56EB-D2429A51DF6F}"/>
          </ac:spMkLst>
        </pc:spChg>
        <pc:spChg chg="add mod">
          <ac:chgData name="Aditi Chatterjee" userId="d489e2c2-44b8-41d5-91ff-f6ab18d0585f" providerId="ADAL" clId="{949E583D-9BBF-49B5-93CA-5A8FA38BD002}" dt="2025-06-16T06:08:08.885" v="3126"/>
          <ac:spMkLst>
            <pc:docMk/>
            <pc:sldMk cId="1814489391" sldId="497"/>
            <ac:spMk id="13" creationId="{36A774DB-6855-81C9-8461-E7E1199CD994}"/>
          </ac:spMkLst>
        </pc:spChg>
        <pc:spChg chg="add mod">
          <ac:chgData name="Aditi Chatterjee" userId="d489e2c2-44b8-41d5-91ff-f6ab18d0585f" providerId="ADAL" clId="{949E583D-9BBF-49B5-93CA-5A8FA38BD002}" dt="2025-06-16T06:08:08.885" v="3126"/>
          <ac:spMkLst>
            <pc:docMk/>
            <pc:sldMk cId="1814489391" sldId="497"/>
            <ac:spMk id="14" creationId="{DD0D469B-F6B9-E6A6-7E88-BAE31DE67E48}"/>
          </ac:spMkLst>
        </pc:spChg>
        <pc:spChg chg="add mod">
          <ac:chgData name="Aditi Chatterjee" userId="d489e2c2-44b8-41d5-91ff-f6ab18d0585f" providerId="ADAL" clId="{949E583D-9BBF-49B5-93CA-5A8FA38BD002}" dt="2025-06-16T06:08:08.885" v="3126"/>
          <ac:spMkLst>
            <pc:docMk/>
            <pc:sldMk cId="1814489391" sldId="497"/>
            <ac:spMk id="15" creationId="{CB8C4561-8FA4-E077-5A9D-C3AEAF422A1E}"/>
          </ac:spMkLst>
        </pc:spChg>
        <pc:grpChg chg="add mod">
          <ac:chgData name="Aditi Chatterjee" userId="d489e2c2-44b8-41d5-91ff-f6ab18d0585f" providerId="ADAL" clId="{949E583D-9BBF-49B5-93CA-5A8FA38BD002}" dt="2025-06-16T06:08:36.805" v="3134" actId="1035"/>
          <ac:grpSpMkLst>
            <pc:docMk/>
            <pc:sldMk cId="1814489391" sldId="497"/>
            <ac:grpSpMk id="4" creationId="{C43DD2C4-C732-E071-0BA5-ED3234F29DBB}"/>
          </ac:grpSpMkLst>
        </pc:grpChg>
        <pc:picChg chg="add mod">
          <ac:chgData name="Aditi Chatterjee" userId="d489e2c2-44b8-41d5-91ff-f6ab18d0585f" providerId="ADAL" clId="{949E583D-9BBF-49B5-93CA-5A8FA38BD002}" dt="2025-06-16T06:08:08.885" v="3126"/>
          <ac:picMkLst>
            <pc:docMk/>
            <pc:sldMk cId="1814489391" sldId="497"/>
            <ac:picMk id="7" creationId="{4F05DBCF-7646-CFA3-11B0-A29B54053D34}"/>
          </ac:picMkLst>
        </pc:picChg>
      </pc:sldChg>
      <pc:sldChg chg="addSp delSp modSp add mod">
        <pc:chgData name="Aditi Chatterjee" userId="d489e2c2-44b8-41d5-91ff-f6ab18d0585f" providerId="ADAL" clId="{949E583D-9BBF-49B5-93CA-5A8FA38BD002}" dt="2025-06-16T06:38:07.365" v="3183" actId="1035"/>
        <pc:sldMkLst>
          <pc:docMk/>
          <pc:sldMk cId="3176758899" sldId="498"/>
        </pc:sldMkLst>
        <pc:spChg chg="mod">
          <ac:chgData name="Aditi Chatterjee" userId="d489e2c2-44b8-41d5-91ff-f6ab18d0585f" providerId="ADAL" clId="{949E583D-9BBF-49B5-93CA-5A8FA38BD002}" dt="2025-06-16T06:37:40.318" v="3172"/>
          <ac:spMkLst>
            <pc:docMk/>
            <pc:sldMk cId="3176758899" sldId="498"/>
            <ac:spMk id="80" creationId="{C6B0CE6A-DF96-2163-C17A-92D8733B29A1}"/>
          </ac:spMkLst>
        </pc:spChg>
        <pc:grpChg chg="add mod">
          <ac:chgData name="Aditi Chatterjee" userId="d489e2c2-44b8-41d5-91ff-f6ab18d0585f" providerId="ADAL" clId="{949E583D-9BBF-49B5-93CA-5A8FA38BD002}" dt="2025-06-16T06:38:07.365" v="3183" actId="1035"/>
          <ac:grpSpMkLst>
            <pc:docMk/>
            <pc:sldMk cId="3176758899" sldId="498"/>
            <ac:grpSpMk id="2" creationId="{3EFE1319-2D4B-9BCC-7869-DBC2A83536CA}"/>
          </ac:grpSpMkLst>
        </pc:grpChg>
        <pc:picChg chg="add mod">
          <ac:chgData name="Aditi Chatterjee" userId="d489e2c2-44b8-41d5-91ff-f6ab18d0585f" providerId="ADAL" clId="{949E583D-9BBF-49B5-93CA-5A8FA38BD002}" dt="2025-06-16T06:38:07.365" v="3183" actId="1035"/>
          <ac:picMkLst>
            <pc:docMk/>
            <pc:sldMk cId="3176758899" sldId="498"/>
            <ac:picMk id="4" creationId="{94C425AE-60B3-F4BD-E8DC-9FD22E2D0D4D}"/>
          </ac:picMkLst>
        </pc:picChg>
        <pc:picChg chg="add mod">
          <ac:chgData name="Aditi Chatterjee" userId="d489e2c2-44b8-41d5-91ff-f6ab18d0585f" providerId="ADAL" clId="{949E583D-9BBF-49B5-93CA-5A8FA38BD002}" dt="2025-06-16T06:38:07.365" v="3183" actId="1035"/>
          <ac:picMkLst>
            <pc:docMk/>
            <pc:sldMk cId="3176758899" sldId="498"/>
            <ac:picMk id="5" creationId="{B3CC302A-5E9E-DD76-8C81-C2AEA8F5A065}"/>
          </ac:picMkLst>
        </pc:picChg>
      </pc:sldChg>
      <pc:sldChg chg="modSp add mod ord">
        <pc:chgData name="Aditi Chatterjee" userId="d489e2c2-44b8-41d5-91ff-f6ab18d0585f" providerId="ADAL" clId="{949E583D-9BBF-49B5-93CA-5A8FA38BD002}" dt="2025-06-16T06:38:55.805" v="3201" actId="20577"/>
        <pc:sldMkLst>
          <pc:docMk/>
          <pc:sldMk cId="2189230766" sldId="499"/>
        </pc:sldMkLst>
        <pc:spChg chg="mod">
          <ac:chgData name="Aditi Chatterjee" userId="d489e2c2-44b8-41d5-91ff-f6ab18d0585f" providerId="ADAL" clId="{949E583D-9BBF-49B5-93CA-5A8FA38BD002}" dt="2025-06-16T06:38:38.520" v="3199" actId="20577"/>
          <ac:spMkLst>
            <pc:docMk/>
            <pc:sldMk cId="2189230766" sldId="499"/>
            <ac:spMk id="5" creationId="{7BEAA880-5BE1-98F4-81FA-DCC8CEC27AB6}"/>
          </ac:spMkLst>
        </pc:spChg>
        <pc:spChg chg="mod">
          <ac:chgData name="Aditi Chatterjee" userId="d489e2c2-44b8-41d5-91ff-f6ab18d0585f" providerId="ADAL" clId="{949E583D-9BBF-49B5-93CA-5A8FA38BD002}" dt="2025-06-16T06:38:55.805" v="3201" actId="20577"/>
          <ac:spMkLst>
            <pc:docMk/>
            <pc:sldMk cId="2189230766" sldId="499"/>
            <ac:spMk id="6" creationId="{9C878A06-E786-3087-000A-148781CE2886}"/>
          </ac:spMkLst>
        </pc:spChg>
      </pc:sldChg>
      <pc:sldChg chg="addSp delSp modSp add">
        <pc:chgData name="Aditi Chatterjee" userId="d489e2c2-44b8-41d5-91ff-f6ab18d0585f" providerId="ADAL" clId="{949E583D-9BBF-49B5-93CA-5A8FA38BD002}" dt="2025-06-16T06:46:22.196" v="3239" actId="1036"/>
        <pc:sldMkLst>
          <pc:docMk/>
          <pc:sldMk cId="3611189345" sldId="500"/>
        </pc:sldMkLst>
        <pc:grpChg chg="add mod">
          <ac:chgData name="Aditi Chatterjee" userId="d489e2c2-44b8-41d5-91ff-f6ab18d0585f" providerId="ADAL" clId="{949E583D-9BBF-49B5-93CA-5A8FA38BD002}" dt="2025-06-16T06:46:22.196" v="3239" actId="1036"/>
          <ac:grpSpMkLst>
            <pc:docMk/>
            <pc:sldMk cId="3611189345" sldId="500"/>
            <ac:grpSpMk id="2" creationId="{3C4930D4-3FCC-5C30-3403-8C6A00BE553D}"/>
          </ac:grpSpMkLst>
        </pc:grpChg>
        <pc:picChg chg="add mod">
          <ac:chgData name="Aditi Chatterjee" userId="d489e2c2-44b8-41d5-91ff-f6ab18d0585f" providerId="ADAL" clId="{949E583D-9BBF-49B5-93CA-5A8FA38BD002}" dt="2025-06-16T06:46:22.196" v="3239" actId="1036"/>
          <ac:picMkLst>
            <pc:docMk/>
            <pc:sldMk cId="3611189345" sldId="500"/>
            <ac:picMk id="4" creationId="{71A3A543-E4CF-8EA0-845D-B4FB30450704}"/>
          </ac:picMkLst>
        </pc:picChg>
        <pc:picChg chg="add mod">
          <ac:chgData name="Aditi Chatterjee" userId="d489e2c2-44b8-41d5-91ff-f6ab18d0585f" providerId="ADAL" clId="{949E583D-9BBF-49B5-93CA-5A8FA38BD002}" dt="2025-06-16T06:46:22.196" v="3239" actId="1036"/>
          <ac:picMkLst>
            <pc:docMk/>
            <pc:sldMk cId="3611189345" sldId="500"/>
            <ac:picMk id="5" creationId="{D1BF4442-144F-1C1A-2669-DFDC794832A4}"/>
          </ac:picMkLst>
        </pc:picChg>
        <pc:picChg chg="add mod">
          <ac:chgData name="Aditi Chatterjee" userId="d489e2c2-44b8-41d5-91ff-f6ab18d0585f" providerId="ADAL" clId="{949E583D-9BBF-49B5-93CA-5A8FA38BD002}" dt="2025-06-16T06:46:22.196" v="3239" actId="1036"/>
          <ac:picMkLst>
            <pc:docMk/>
            <pc:sldMk cId="3611189345" sldId="500"/>
            <ac:picMk id="9" creationId="{A02D98E0-7571-AF1F-1348-E3A10891E251}"/>
          </ac:picMkLst>
        </pc:picChg>
        <pc:picChg chg="add mod">
          <ac:chgData name="Aditi Chatterjee" userId="d489e2c2-44b8-41d5-91ff-f6ab18d0585f" providerId="ADAL" clId="{949E583D-9BBF-49B5-93CA-5A8FA38BD002}" dt="2025-06-16T06:46:22.196" v="3239" actId="1036"/>
          <ac:picMkLst>
            <pc:docMk/>
            <pc:sldMk cId="3611189345" sldId="500"/>
            <ac:picMk id="10" creationId="{3074ED1C-FD4D-EBF9-9DD3-92DF442B77D4}"/>
          </ac:picMkLst>
        </pc:picChg>
      </pc:sldChg>
      <pc:sldChg chg="addSp delSp modSp add mod">
        <pc:chgData name="Aditi Chatterjee" userId="d489e2c2-44b8-41d5-91ff-f6ab18d0585f" providerId="ADAL" clId="{949E583D-9BBF-49B5-93CA-5A8FA38BD002}" dt="2025-06-16T06:52:44.091" v="3287" actId="14100"/>
        <pc:sldMkLst>
          <pc:docMk/>
          <pc:sldMk cId="4200775819" sldId="501"/>
        </pc:sldMkLst>
        <pc:spChg chg="add mod">
          <ac:chgData name="Aditi Chatterjee" userId="d489e2c2-44b8-41d5-91ff-f6ab18d0585f" providerId="ADAL" clId="{949E583D-9BBF-49B5-93CA-5A8FA38BD002}" dt="2025-06-16T06:51:07.967" v="3269" actId="14100"/>
          <ac:spMkLst>
            <pc:docMk/>
            <pc:sldMk cId="4200775819" sldId="501"/>
            <ac:spMk id="4" creationId="{3F4884B3-D77E-34B3-E8AC-EFDFEA7FC365}"/>
          </ac:spMkLst>
        </pc:spChg>
        <pc:spChg chg="add mod">
          <ac:chgData name="Aditi Chatterjee" userId="d489e2c2-44b8-41d5-91ff-f6ab18d0585f" providerId="ADAL" clId="{949E583D-9BBF-49B5-93CA-5A8FA38BD002}" dt="2025-06-16T06:51:07.967" v="3269" actId="14100"/>
          <ac:spMkLst>
            <pc:docMk/>
            <pc:sldMk cId="4200775819" sldId="501"/>
            <ac:spMk id="5" creationId="{60738582-DAF4-07D6-41E9-CEFEC1ACC7C1}"/>
          </ac:spMkLst>
        </pc:spChg>
        <pc:spChg chg="add mod">
          <ac:chgData name="Aditi Chatterjee" userId="d489e2c2-44b8-41d5-91ff-f6ab18d0585f" providerId="ADAL" clId="{949E583D-9BBF-49B5-93CA-5A8FA38BD002}" dt="2025-06-16T06:51:07.967" v="3269" actId="14100"/>
          <ac:spMkLst>
            <pc:docMk/>
            <pc:sldMk cId="4200775819" sldId="501"/>
            <ac:spMk id="6" creationId="{23E56E72-B4BC-8C2D-842C-CCFAF033233C}"/>
          </ac:spMkLst>
        </pc:spChg>
        <pc:spChg chg="add mod">
          <ac:chgData name="Aditi Chatterjee" userId="d489e2c2-44b8-41d5-91ff-f6ab18d0585f" providerId="ADAL" clId="{949E583D-9BBF-49B5-93CA-5A8FA38BD002}" dt="2025-06-16T06:51:07.967" v="3269" actId="14100"/>
          <ac:spMkLst>
            <pc:docMk/>
            <pc:sldMk cId="4200775819" sldId="501"/>
            <ac:spMk id="7" creationId="{A5FA291E-3E15-298A-4752-680600899362}"/>
          </ac:spMkLst>
        </pc:spChg>
        <pc:spChg chg="add mod">
          <ac:chgData name="Aditi Chatterjee" userId="d489e2c2-44b8-41d5-91ff-f6ab18d0585f" providerId="ADAL" clId="{949E583D-9BBF-49B5-93CA-5A8FA38BD002}" dt="2025-06-16T06:51:07.967" v="3269" actId="14100"/>
          <ac:spMkLst>
            <pc:docMk/>
            <pc:sldMk cId="4200775819" sldId="501"/>
            <ac:spMk id="9" creationId="{FED1ECD8-6EF7-AA03-DAF8-5445FA69C11B}"/>
          </ac:spMkLst>
        </pc:spChg>
        <pc:spChg chg="add mod">
          <ac:chgData name="Aditi Chatterjee" userId="d489e2c2-44b8-41d5-91ff-f6ab18d0585f" providerId="ADAL" clId="{949E583D-9BBF-49B5-93CA-5A8FA38BD002}" dt="2025-06-16T06:51:42.343" v="3277" actId="20577"/>
          <ac:spMkLst>
            <pc:docMk/>
            <pc:sldMk cId="4200775819" sldId="501"/>
            <ac:spMk id="24" creationId="{D019087A-C4C2-FAC0-F7C8-5741995C1907}"/>
          </ac:spMkLst>
        </pc:spChg>
        <pc:spChg chg="add mod">
          <ac:chgData name="Aditi Chatterjee" userId="d489e2c2-44b8-41d5-91ff-f6ab18d0585f" providerId="ADAL" clId="{949E583D-9BBF-49B5-93CA-5A8FA38BD002}" dt="2025-06-16T06:51:17.645" v="3270" actId="1076"/>
          <ac:spMkLst>
            <pc:docMk/>
            <pc:sldMk cId="4200775819" sldId="501"/>
            <ac:spMk id="33" creationId="{394A992E-2A63-F790-595F-DF62141AD5AB}"/>
          </ac:spMkLst>
        </pc:spChg>
        <pc:spChg chg="add mod">
          <ac:chgData name="Aditi Chatterjee" userId="d489e2c2-44b8-41d5-91ff-f6ab18d0585f" providerId="ADAL" clId="{949E583D-9BBF-49B5-93CA-5A8FA38BD002}" dt="2025-06-16T06:51:07.967" v="3269" actId="14100"/>
          <ac:spMkLst>
            <pc:docMk/>
            <pc:sldMk cId="4200775819" sldId="501"/>
            <ac:spMk id="38" creationId="{77A6375A-13D4-3CFC-C061-8444490E1C14}"/>
          </ac:spMkLst>
        </pc:spChg>
        <pc:spChg chg="add mod">
          <ac:chgData name="Aditi Chatterjee" userId="d489e2c2-44b8-41d5-91ff-f6ab18d0585f" providerId="ADAL" clId="{949E583D-9BBF-49B5-93CA-5A8FA38BD002}" dt="2025-06-16T06:51:07.967" v="3269" actId="14100"/>
          <ac:spMkLst>
            <pc:docMk/>
            <pc:sldMk cId="4200775819" sldId="501"/>
            <ac:spMk id="42" creationId="{79BD22A9-86F7-91E4-A60A-947D800D8C1F}"/>
          </ac:spMkLst>
        </pc:spChg>
        <pc:spChg chg="add mod">
          <ac:chgData name="Aditi Chatterjee" userId="d489e2c2-44b8-41d5-91ff-f6ab18d0585f" providerId="ADAL" clId="{949E583D-9BBF-49B5-93CA-5A8FA38BD002}" dt="2025-06-16T06:51:07.967" v="3269" actId="14100"/>
          <ac:spMkLst>
            <pc:docMk/>
            <pc:sldMk cId="4200775819" sldId="501"/>
            <ac:spMk id="43" creationId="{D6176056-2E76-FFC2-C820-60BC6BAA6796}"/>
          </ac:spMkLst>
        </pc:spChg>
        <pc:cxnChg chg="mod">
          <ac:chgData name="Aditi Chatterjee" userId="d489e2c2-44b8-41d5-91ff-f6ab18d0585f" providerId="ADAL" clId="{949E583D-9BBF-49B5-93CA-5A8FA38BD002}" dt="2025-06-16T06:52:02.924" v="3280" actId="14100"/>
          <ac:cxnSpMkLst>
            <pc:docMk/>
            <pc:sldMk cId="4200775819" sldId="501"/>
            <ac:cxnSpMk id="25" creationId="{E313A507-3238-5506-60DE-B40E85C63353}"/>
          </ac:cxnSpMkLst>
        </pc:cxnChg>
        <pc:cxnChg chg="mod">
          <ac:chgData name="Aditi Chatterjee" userId="d489e2c2-44b8-41d5-91ff-f6ab18d0585f" providerId="ADAL" clId="{949E583D-9BBF-49B5-93CA-5A8FA38BD002}" dt="2025-06-16T06:51:50.351" v="3278" actId="14100"/>
          <ac:cxnSpMkLst>
            <pc:docMk/>
            <pc:sldMk cId="4200775819" sldId="501"/>
            <ac:cxnSpMk id="26" creationId="{0F023569-10D7-CA9B-C324-D5F3C801E9CD}"/>
          </ac:cxnSpMkLst>
        </pc:cxnChg>
        <pc:cxnChg chg="mod">
          <ac:chgData name="Aditi Chatterjee" userId="d489e2c2-44b8-41d5-91ff-f6ab18d0585f" providerId="ADAL" clId="{949E583D-9BBF-49B5-93CA-5A8FA38BD002}" dt="2025-06-16T06:52:12.455" v="3282" actId="14100"/>
          <ac:cxnSpMkLst>
            <pc:docMk/>
            <pc:sldMk cId="4200775819" sldId="501"/>
            <ac:cxnSpMk id="27" creationId="{23133E6D-0E2F-79DF-6E74-01BEE557D268}"/>
          </ac:cxnSpMkLst>
        </pc:cxnChg>
        <pc:cxnChg chg="mod">
          <ac:chgData name="Aditi Chatterjee" userId="d489e2c2-44b8-41d5-91ff-f6ab18d0585f" providerId="ADAL" clId="{949E583D-9BBF-49B5-93CA-5A8FA38BD002}" dt="2025-06-16T06:52:20.362" v="3284" actId="14100"/>
          <ac:cxnSpMkLst>
            <pc:docMk/>
            <pc:sldMk cId="4200775819" sldId="501"/>
            <ac:cxnSpMk id="28" creationId="{B61ACC0E-8285-4510-7D20-AF75B43E63FA}"/>
          </ac:cxnSpMkLst>
        </pc:cxnChg>
        <pc:cxnChg chg="mod">
          <ac:chgData name="Aditi Chatterjee" userId="d489e2c2-44b8-41d5-91ff-f6ab18d0585f" providerId="ADAL" clId="{949E583D-9BBF-49B5-93CA-5A8FA38BD002}" dt="2025-06-16T06:52:44.091" v="3287" actId="14100"/>
          <ac:cxnSpMkLst>
            <pc:docMk/>
            <pc:sldMk cId="4200775819" sldId="501"/>
            <ac:cxnSpMk id="29" creationId="{88DECE40-71E1-1232-7CDF-BD7B55ECF2EF}"/>
          </ac:cxnSpMkLst>
        </pc:cxnChg>
      </pc:sldChg>
      <pc:sldChg chg="modSp add mod ord">
        <pc:chgData name="Aditi Chatterjee" userId="d489e2c2-44b8-41d5-91ff-f6ab18d0585f" providerId="ADAL" clId="{949E583D-9BBF-49B5-93CA-5A8FA38BD002}" dt="2025-06-16T06:59:05.894" v="3408" actId="20577"/>
        <pc:sldMkLst>
          <pc:docMk/>
          <pc:sldMk cId="9623896" sldId="502"/>
        </pc:sldMkLst>
        <pc:spChg chg="mod">
          <ac:chgData name="Aditi Chatterjee" userId="d489e2c2-44b8-41d5-91ff-f6ab18d0585f" providerId="ADAL" clId="{949E583D-9BBF-49B5-93CA-5A8FA38BD002}" dt="2025-06-16T06:59:05.894" v="3408" actId="20577"/>
          <ac:spMkLst>
            <pc:docMk/>
            <pc:sldMk cId="9623896" sldId="502"/>
            <ac:spMk id="5" creationId="{09B4102C-F9E5-625F-5D6B-6B3D84EE1327}"/>
          </ac:spMkLst>
        </pc:spChg>
        <pc:spChg chg="mod">
          <ac:chgData name="Aditi Chatterjee" userId="d489e2c2-44b8-41d5-91ff-f6ab18d0585f" providerId="ADAL" clId="{949E583D-9BBF-49B5-93CA-5A8FA38BD002}" dt="2025-06-16T06:54:28.360" v="3316" actId="20577"/>
          <ac:spMkLst>
            <pc:docMk/>
            <pc:sldMk cId="9623896" sldId="502"/>
            <ac:spMk id="6" creationId="{1932B7FF-FA95-6684-64C8-8A22D30F0BA3}"/>
          </ac:spMkLst>
        </pc:spChg>
      </pc:sldChg>
    </pc:docChg>
  </pc:docChgLst>
  <pc:docChgLst>
    <pc:chgData name="Aditi Chatterjee" userId="d489e2c2-44b8-41d5-91ff-f6ab18d0585f" providerId="ADAL" clId="{C1301260-C243-41F9-961E-5E46686D72A6}"/>
    <pc:docChg chg="addSld modSld sldOrd">
      <pc:chgData name="Aditi Chatterjee" userId="d489e2c2-44b8-41d5-91ff-f6ab18d0585f" providerId="ADAL" clId="{C1301260-C243-41F9-961E-5E46686D72A6}" dt="2025-06-20T10:23:25.470" v="29" actId="20577"/>
      <pc:docMkLst>
        <pc:docMk/>
      </pc:docMkLst>
      <pc:sldChg chg="modSp mod">
        <pc:chgData name="Aditi Chatterjee" userId="d489e2c2-44b8-41d5-91ff-f6ab18d0585f" providerId="ADAL" clId="{C1301260-C243-41F9-961E-5E46686D72A6}" dt="2025-06-20T10:23:25.470" v="29" actId="20577"/>
        <pc:sldMkLst>
          <pc:docMk/>
          <pc:sldMk cId="9623896" sldId="502"/>
        </pc:sldMkLst>
        <pc:spChg chg="mod">
          <ac:chgData name="Aditi Chatterjee" userId="d489e2c2-44b8-41d5-91ff-f6ab18d0585f" providerId="ADAL" clId="{C1301260-C243-41F9-961E-5E46686D72A6}" dt="2025-06-20T10:23:25.470" v="29" actId="20577"/>
          <ac:spMkLst>
            <pc:docMk/>
            <pc:sldMk cId="9623896" sldId="502"/>
            <ac:spMk id="6" creationId="{1932B7FF-FA95-6684-64C8-8A22D30F0BA3}"/>
          </ac:spMkLst>
        </pc:spChg>
      </pc:sldChg>
      <pc:sldChg chg="modSp add mod ord">
        <pc:chgData name="Aditi Chatterjee" userId="d489e2c2-44b8-41d5-91ff-f6ab18d0585f" providerId="ADAL" clId="{C1301260-C243-41F9-961E-5E46686D72A6}" dt="2025-06-20T10:23:20.814" v="27" actId="20577"/>
        <pc:sldMkLst>
          <pc:docMk/>
          <pc:sldMk cId="4055749005" sldId="503"/>
        </pc:sldMkLst>
        <pc:spChg chg="mod">
          <ac:chgData name="Aditi Chatterjee" userId="d489e2c2-44b8-41d5-91ff-f6ab18d0585f" providerId="ADAL" clId="{C1301260-C243-41F9-961E-5E46686D72A6}" dt="2025-06-20T10:22:49.648" v="21" actId="20577"/>
          <ac:spMkLst>
            <pc:docMk/>
            <pc:sldMk cId="4055749005" sldId="503"/>
            <ac:spMk id="5" creationId="{6D1E7E9C-988E-F25D-F910-19B02412979C}"/>
          </ac:spMkLst>
        </pc:spChg>
        <pc:spChg chg="mod">
          <ac:chgData name="Aditi Chatterjee" userId="d489e2c2-44b8-41d5-91ff-f6ab18d0585f" providerId="ADAL" clId="{C1301260-C243-41F9-961E-5E46686D72A6}" dt="2025-06-20T10:23:20.814" v="27" actId="20577"/>
          <ac:spMkLst>
            <pc:docMk/>
            <pc:sldMk cId="4055749005" sldId="503"/>
            <ac:spMk id="6" creationId="{717FED2D-03A4-FC83-A4B2-EC14B43D59D2}"/>
          </ac:spMkLst>
        </pc:spChg>
      </pc:sldChg>
    </pc:docChg>
  </pc:docChgLst>
</pc:chgInfo>
</file>

<file path=ppt/comments/modernComment_1B4_B1412D77.xml><?xml version="1.0" encoding="utf-8"?>
<p188:cmLst xmlns:a="http://schemas.openxmlformats.org/drawingml/2006/main" xmlns:r="http://schemas.openxmlformats.org/officeDocument/2006/relationships" xmlns:p188="http://schemas.microsoft.com/office/powerpoint/2018/8/main">
  <p188:cm id="{1CE55F3E-3558-4F39-9FDD-D7427291F2AD}" authorId="{FE1FD14A-41B5-5D7E-4D1C-7252753E9CCB}" created="2025-06-16T06:35:09.801">
    <ac:txMkLst xmlns:ac="http://schemas.microsoft.com/office/drawing/2013/main/command">
      <pc:docMk xmlns:pc="http://schemas.microsoft.com/office/powerpoint/2013/main/command"/>
      <pc:sldMk xmlns:pc="http://schemas.microsoft.com/office/powerpoint/2013/main/command" cId="2973838711" sldId="436"/>
      <ac:spMk id="80" creationId="{A0A36F83-5EDA-1432-EDF4-FD5AB51A35CB}"/>
      <ac:txMk cp="6" len="11">
        <ac:context len="18" hash="2641671319"/>
      </ac:txMk>
    </ac:txMkLst>
    <p188:pos x="7296389" y="419183"/>
    <p188:txBody>
      <a:bodyPr/>
      <a:lstStyle/>
      <a:p>
        <a:r>
          <a:rPr lang="en-US"/>
          <a:t>Hi Valentina,
As this is an informal word, can we use words such as “Profile/Persona” instead?</a:t>
        </a:r>
      </a:p>
    </p188:txBody>
  </p188:cm>
</p188:cmLst>
</file>

<file path=ppt/comments/modernComment_1B6_5241994F.xml><?xml version="1.0" encoding="utf-8"?>
<p188:cmLst xmlns:a="http://schemas.openxmlformats.org/drawingml/2006/main" xmlns:r="http://schemas.openxmlformats.org/officeDocument/2006/relationships" xmlns:p188="http://schemas.microsoft.com/office/powerpoint/2018/8/main">
  <p188:cm id="{B10F2D89-6A06-4B70-BE35-DF605776E583}" authorId="{FE1FD14A-41B5-5D7E-4D1C-7252753E9CCB}" created="2025-06-16T06:50:01.779">
    <ac:txMkLst xmlns:ac="http://schemas.microsoft.com/office/drawing/2013/main/command">
      <pc:docMk xmlns:pc="http://schemas.microsoft.com/office/powerpoint/2013/main/command"/>
      <pc:sldMk xmlns:pc="http://schemas.microsoft.com/office/powerpoint/2013/main/command" cId="1380030799" sldId="438"/>
      <ac:spMk id="11" creationId="{2C7FC1F6-A179-D384-C931-E6B0DDB19627}"/>
      <ac:txMk cp="14" len="16">
        <ac:context len="31" hash="3234016934"/>
      </ac:txMk>
    </ac:txMkLst>
    <p188:pos x="9062960" y="418779"/>
    <p188:txBody>
      <a:bodyPr/>
      <a:lstStyle/>
      <a:p>
        <a:r>
          <a:rPr lang="en-US"/>
          <a:t>Please check if this should be “AI Agent” instead. </a:t>
        </a:r>
      </a:p>
    </p188:txBody>
  </p188:cm>
</p188:cmLst>
</file>

<file path=ppt/comments/modernComment_1EF_5BD0C881.xml><?xml version="1.0" encoding="utf-8"?>
<p188:cmLst xmlns:a="http://schemas.openxmlformats.org/drawingml/2006/main" xmlns:r="http://schemas.openxmlformats.org/officeDocument/2006/relationships" xmlns:p188="http://schemas.microsoft.com/office/powerpoint/2018/8/main">
  <p188:cm id="{1AF2CB35-3493-43EE-BF3E-D195F2756478}" authorId="{FE1FD14A-41B5-5D7E-4D1C-7252753E9CCB}" created="2025-06-13T10:05:12.284">
    <ac:deMkLst xmlns:ac="http://schemas.microsoft.com/office/drawing/2013/main/command">
      <pc:docMk xmlns:pc="http://schemas.microsoft.com/office/powerpoint/2013/main/command"/>
      <pc:sldMk xmlns:pc="http://schemas.microsoft.com/office/powerpoint/2013/main/command" cId="1540409473" sldId="495"/>
      <ac:picMk id="20" creationId="{253C4D1C-DBA1-33B3-018D-275930E12A23}"/>
    </ac:deMkLst>
    <p188:txBody>
      <a:bodyPr/>
      <a:lstStyle/>
      <a:p>
        <a:r>
          <a:rPr lang="en-US"/>
          <a:t>Hi Valentina,
These two videos could not be pasted here; please review and insert them.</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777712-28EA-4A50-B14C-28B073BAED23}" type="datetimeFigureOut">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91FE5-0DBB-4047-B320-0344D7E290D6}" type="slidenum">
              <a:rPr lang="en-US" smtClean="0"/>
              <a:t>‹#›</a:t>
            </a:fld>
            <a:endParaRPr lang="en-US"/>
          </a:p>
        </p:txBody>
      </p:sp>
    </p:spTree>
    <p:extLst>
      <p:ext uri="{BB962C8B-B14F-4D97-AF65-F5344CB8AC3E}">
        <p14:creationId xmlns:p14="http://schemas.microsoft.com/office/powerpoint/2010/main" val="3981991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D991FE5-0DBB-4047-B320-0344D7E290D6}" type="slidenum">
              <a:rPr lang="en-US" smtClean="0"/>
              <a:t>19</a:t>
            </a:fld>
            <a:endParaRPr lang="en-US"/>
          </a:p>
        </p:txBody>
      </p:sp>
    </p:spTree>
    <p:extLst>
      <p:ext uri="{BB962C8B-B14F-4D97-AF65-F5344CB8AC3E}">
        <p14:creationId xmlns:p14="http://schemas.microsoft.com/office/powerpoint/2010/main" val="2755599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B3572-EFBC-5985-3C9B-22520C7047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4467E2-B83B-E02D-9D41-0BE3688B8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9D851D-BB73-1DD8-622A-DB64C613E0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C73A95-8DF6-DB89-0FB7-C8CE05382DC1}"/>
              </a:ext>
            </a:extLst>
          </p:cNvPr>
          <p:cNvSpPr>
            <a:spLocks noGrp="1"/>
          </p:cNvSpPr>
          <p:nvPr>
            <p:ph type="sldNum" sz="quarter" idx="5"/>
          </p:nvPr>
        </p:nvSpPr>
        <p:spPr/>
        <p:txBody>
          <a:bodyPr/>
          <a:lstStyle/>
          <a:p>
            <a:fld id="{9D991FE5-0DBB-4047-B320-0344D7E290D6}" type="slidenum">
              <a:rPr lang="en-US" smtClean="0"/>
              <a:t>28</a:t>
            </a:fld>
            <a:endParaRPr lang="en-US"/>
          </a:p>
        </p:txBody>
      </p:sp>
    </p:spTree>
    <p:extLst>
      <p:ext uri="{BB962C8B-B14F-4D97-AF65-F5344CB8AC3E}">
        <p14:creationId xmlns:p14="http://schemas.microsoft.com/office/powerpoint/2010/main" val="6283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9670C-DE9F-2786-D970-91D39DB57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F5A5E6-C579-825F-475B-4BD0F3562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2EB033-5A9A-00F5-BCFF-3F7283F81A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B045A0B-D163-7EE2-C67B-67F2EB7C77C3}"/>
              </a:ext>
            </a:extLst>
          </p:cNvPr>
          <p:cNvSpPr>
            <a:spLocks noGrp="1"/>
          </p:cNvSpPr>
          <p:nvPr>
            <p:ph type="sldNum" sz="quarter" idx="5"/>
          </p:nvPr>
        </p:nvSpPr>
        <p:spPr/>
        <p:txBody>
          <a:bodyPr/>
          <a:lstStyle/>
          <a:p>
            <a:fld id="{9D991FE5-0DBB-4047-B320-0344D7E290D6}" type="slidenum">
              <a:rPr lang="en-US" smtClean="0"/>
              <a:t>29</a:t>
            </a:fld>
            <a:endParaRPr lang="en-US"/>
          </a:p>
        </p:txBody>
      </p:sp>
    </p:spTree>
    <p:extLst>
      <p:ext uri="{BB962C8B-B14F-4D97-AF65-F5344CB8AC3E}">
        <p14:creationId xmlns:p14="http://schemas.microsoft.com/office/powerpoint/2010/main" val="4226018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D6A51E-7205-918F-FE57-EFFBC10ED7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F8CAFB-0E76-3BDF-C8F8-97D1467D42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B521A4-4377-2470-2361-9393812D3D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167C647-F624-ED76-8AB5-428164D30AA2}"/>
              </a:ext>
            </a:extLst>
          </p:cNvPr>
          <p:cNvSpPr>
            <a:spLocks noGrp="1"/>
          </p:cNvSpPr>
          <p:nvPr>
            <p:ph type="sldNum" sz="quarter" idx="5"/>
          </p:nvPr>
        </p:nvSpPr>
        <p:spPr/>
        <p:txBody>
          <a:bodyPr/>
          <a:lstStyle/>
          <a:p>
            <a:fld id="{9D991FE5-0DBB-4047-B320-0344D7E290D6}" type="slidenum">
              <a:rPr lang="en-US" smtClean="0"/>
              <a:t>30</a:t>
            </a:fld>
            <a:endParaRPr lang="en-US"/>
          </a:p>
        </p:txBody>
      </p:sp>
    </p:spTree>
    <p:extLst>
      <p:ext uri="{BB962C8B-B14F-4D97-AF65-F5344CB8AC3E}">
        <p14:creationId xmlns:p14="http://schemas.microsoft.com/office/powerpoint/2010/main" val="915217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3BEF05-1A79-21A3-322D-57DDD5A779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FF9AF0-B1B9-2AE1-9853-C78C6F4575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329419-B66D-83B7-2A11-DC7303DBCF4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8C1F86-3EFE-FA78-ECB6-209951ED61A0}"/>
              </a:ext>
            </a:extLst>
          </p:cNvPr>
          <p:cNvSpPr>
            <a:spLocks noGrp="1"/>
          </p:cNvSpPr>
          <p:nvPr>
            <p:ph type="sldNum" sz="quarter" idx="5"/>
          </p:nvPr>
        </p:nvSpPr>
        <p:spPr/>
        <p:txBody>
          <a:bodyPr/>
          <a:lstStyle/>
          <a:p>
            <a:fld id="{9D991FE5-0DBB-4047-B320-0344D7E290D6}" type="slidenum">
              <a:rPr lang="en-US" smtClean="0"/>
              <a:t>31</a:t>
            </a:fld>
            <a:endParaRPr lang="en-US"/>
          </a:p>
        </p:txBody>
      </p:sp>
    </p:spTree>
    <p:extLst>
      <p:ext uri="{BB962C8B-B14F-4D97-AF65-F5344CB8AC3E}">
        <p14:creationId xmlns:p14="http://schemas.microsoft.com/office/powerpoint/2010/main" val="19378355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436D9-1FF6-3625-8D5C-450FA12BCB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0914AA-A919-812A-29A7-F08A909B67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A69ED8-1C56-3E5A-C390-CA677D5DC6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DB3A93-424E-E983-5D13-C6634A6FD493}"/>
              </a:ext>
            </a:extLst>
          </p:cNvPr>
          <p:cNvSpPr>
            <a:spLocks noGrp="1"/>
          </p:cNvSpPr>
          <p:nvPr>
            <p:ph type="sldNum" sz="quarter" idx="5"/>
          </p:nvPr>
        </p:nvSpPr>
        <p:spPr/>
        <p:txBody>
          <a:bodyPr/>
          <a:lstStyle/>
          <a:p>
            <a:fld id="{9D991FE5-0DBB-4047-B320-0344D7E290D6}" type="slidenum">
              <a:rPr lang="en-US" smtClean="0"/>
              <a:t>32</a:t>
            </a:fld>
            <a:endParaRPr lang="en-US"/>
          </a:p>
        </p:txBody>
      </p:sp>
    </p:spTree>
    <p:extLst>
      <p:ext uri="{BB962C8B-B14F-4D97-AF65-F5344CB8AC3E}">
        <p14:creationId xmlns:p14="http://schemas.microsoft.com/office/powerpoint/2010/main" val="154644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31043-0483-1BCA-DEC8-B4CE2D6A65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BDBDE-E384-0CE4-E3A6-3750CEEB34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3DF592-4480-8C54-5F6E-28D9793B93E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EC2D51-CFBC-A6F1-5E6E-C79BB4A04E6C}"/>
              </a:ext>
            </a:extLst>
          </p:cNvPr>
          <p:cNvSpPr>
            <a:spLocks noGrp="1"/>
          </p:cNvSpPr>
          <p:nvPr>
            <p:ph type="sldNum" sz="quarter" idx="5"/>
          </p:nvPr>
        </p:nvSpPr>
        <p:spPr/>
        <p:txBody>
          <a:bodyPr/>
          <a:lstStyle/>
          <a:p>
            <a:fld id="{9D991FE5-0DBB-4047-B320-0344D7E290D6}" type="slidenum">
              <a:rPr lang="en-US" smtClean="0"/>
              <a:t>20</a:t>
            </a:fld>
            <a:endParaRPr lang="en-US"/>
          </a:p>
        </p:txBody>
      </p:sp>
    </p:spTree>
    <p:extLst>
      <p:ext uri="{BB962C8B-B14F-4D97-AF65-F5344CB8AC3E}">
        <p14:creationId xmlns:p14="http://schemas.microsoft.com/office/powerpoint/2010/main" val="334081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10626-1880-4038-412D-B920F885E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39006-8D63-44E4-CC79-D92BDD239D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14A17-D1CF-C6F9-4FB2-E1F6687A69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6B418F-EBDE-C00F-D4B1-E3B5DB92F3CF}"/>
              </a:ext>
            </a:extLst>
          </p:cNvPr>
          <p:cNvSpPr>
            <a:spLocks noGrp="1"/>
          </p:cNvSpPr>
          <p:nvPr>
            <p:ph type="sldNum" sz="quarter" idx="5"/>
          </p:nvPr>
        </p:nvSpPr>
        <p:spPr/>
        <p:txBody>
          <a:bodyPr/>
          <a:lstStyle/>
          <a:p>
            <a:fld id="{9D991FE5-0DBB-4047-B320-0344D7E290D6}" type="slidenum">
              <a:rPr lang="en-US" smtClean="0"/>
              <a:t>21</a:t>
            </a:fld>
            <a:endParaRPr lang="en-US"/>
          </a:p>
        </p:txBody>
      </p:sp>
    </p:spTree>
    <p:extLst>
      <p:ext uri="{BB962C8B-B14F-4D97-AF65-F5344CB8AC3E}">
        <p14:creationId xmlns:p14="http://schemas.microsoft.com/office/powerpoint/2010/main" val="101476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C39AA-DAA0-150E-EB1B-F980DD1C4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18734B-48AC-7F46-8A60-11DD8DD56E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103358-52C4-318C-6A78-53EB1F6764F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21D9CD-54AF-9E51-99D2-DF86E6E08693}"/>
              </a:ext>
            </a:extLst>
          </p:cNvPr>
          <p:cNvSpPr>
            <a:spLocks noGrp="1"/>
          </p:cNvSpPr>
          <p:nvPr>
            <p:ph type="sldNum" sz="quarter" idx="5"/>
          </p:nvPr>
        </p:nvSpPr>
        <p:spPr/>
        <p:txBody>
          <a:bodyPr/>
          <a:lstStyle/>
          <a:p>
            <a:fld id="{9D991FE5-0DBB-4047-B320-0344D7E290D6}" type="slidenum">
              <a:rPr lang="en-US" smtClean="0"/>
              <a:t>22</a:t>
            </a:fld>
            <a:endParaRPr lang="en-US"/>
          </a:p>
        </p:txBody>
      </p:sp>
    </p:spTree>
    <p:extLst>
      <p:ext uri="{BB962C8B-B14F-4D97-AF65-F5344CB8AC3E}">
        <p14:creationId xmlns:p14="http://schemas.microsoft.com/office/powerpoint/2010/main" val="1743833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D8AEC-662B-69AF-9966-B4AA4F954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CE4DFD-7AD9-7F0A-CE77-6666EAE59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3F3C29-FBFD-78B2-2D58-6F782C5E2C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24E3945-62F6-1054-E39E-67A46F9E304A}"/>
              </a:ext>
            </a:extLst>
          </p:cNvPr>
          <p:cNvSpPr>
            <a:spLocks noGrp="1"/>
          </p:cNvSpPr>
          <p:nvPr>
            <p:ph type="sldNum" sz="quarter" idx="5"/>
          </p:nvPr>
        </p:nvSpPr>
        <p:spPr/>
        <p:txBody>
          <a:bodyPr/>
          <a:lstStyle/>
          <a:p>
            <a:fld id="{9D991FE5-0DBB-4047-B320-0344D7E290D6}" type="slidenum">
              <a:rPr lang="en-US" smtClean="0"/>
              <a:t>23</a:t>
            </a:fld>
            <a:endParaRPr lang="en-US"/>
          </a:p>
        </p:txBody>
      </p:sp>
    </p:spTree>
    <p:extLst>
      <p:ext uri="{BB962C8B-B14F-4D97-AF65-F5344CB8AC3E}">
        <p14:creationId xmlns:p14="http://schemas.microsoft.com/office/powerpoint/2010/main" val="4016474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4BC0D-35C0-867E-3FEB-7D94883534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2DBBDE-C826-A359-3C3C-193F42D99D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AFBA5-CE82-CCDE-E62F-3D06D8464C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F403574-6219-340F-B599-EEBAEFD5EFC5}"/>
              </a:ext>
            </a:extLst>
          </p:cNvPr>
          <p:cNvSpPr>
            <a:spLocks noGrp="1"/>
          </p:cNvSpPr>
          <p:nvPr>
            <p:ph type="sldNum" sz="quarter" idx="5"/>
          </p:nvPr>
        </p:nvSpPr>
        <p:spPr/>
        <p:txBody>
          <a:bodyPr/>
          <a:lstStyle/>
          <a:p>
            <a:fld id="{9D991FE5-0DBB-4047-B320-0344D7E290D6}" type="slidenum">
              <a:rPr lang="en-US" smtClean="0"/>
              <a:t>24</a:t>
            </a:fld>
            <a:endParaRPr lang="en-US"/>
          </a:p>
        </p:txBody>
      </p:sp>
    </p:spTree>
    <p:extLst>
      <p:ext uri="{BB962C8B-B14F-4D97-AF65-F5344CB8AC3E}">
        <p14:creationId xmlns:p14="http://schemas.microsoft.com/office/powerpoint/2010/main" val="263919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481F4E-3F86-054C-07CA-B93BADA53A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99C915-10A7-1D0D-0D12-17BF5D3214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116F33-F639-97D8-5F29-27102ADE446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28BE89-70E8-1ABF-F4C6-D1DCBA3E2FFD}"/>
              </a:ext>
            </a:extLst>
          </p:cNvPr>
          <p:cNvSpPr>
            <a:spLocks noGrp="1"/>
          </p:cNvSpPr>
          <p:nvPr>
            <p:ph type="sldNum" sz="quarter" idx="5"/>
          </p:nvPr>
        </p:nvSpPr>
        <p:spPr/>
        <p:txBody>
          <a:bodyPr/>
          <a:lstStyle/>
          <a:p>
            <a:fld id="{9D991FE5-0DBB-4047-B320-0344D7E290D6}" type="slidenum">
              <a:rPr lang="en-US" smtClean="0"/>
              <a:t>25</a:t>
            </a:fld>
            <a:endParaRPr lang="en-US"/>
          </a:p>
        </p:txBody>
      </p:sp>
    </p:spTree>
    <p:extLst>
      <p:ext uri="{BB962C8B-B14F-4D97-AF65-F5344CB8AC3E}">
        <p14:creationId xmlns:p14="http://schemas.microsoft.com/office/powerpoint/2010/main" val="11857384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AE766-A758-4D0C-B5A3-FC369830A6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35FD0-6D06-B9F4-DFA8-57AC345ECD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1B3691-D63C-5A2B-0D12-EEE318DD4B0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427454-9707-D5F8-4E4E-9462EBCD6B1F}"/>
              </a:ext>
            </a:extLst>
          </p:cNvPr>
          <p:cNvSpPr>
            <a:spLocks noGrp="1"/>
          </p:cNvSpPr>
          <p:nvPr>
            <p:ph type="sldNum" sz="quarter" idx="5"/>
          </p:nvPr>
        </p:nvSpPr>
        <p:spPr/>
        <p:txBody>
          <a:bodyPr/>
          <a:lstStyle/>
          <a:p>
            <a:fld id="{9D991FE5-0DBB-4047-B320-0344D7E290D6}" type="slidenum">
              <a:rPr lang="en-US" smtClean="0"/>
              <a:t>26</a:t>
            </a:fld>
            <a:endParaRPr lang="en-US"/>
          </a:p>
        </p:txBody>
      </p:sp>
    </p:spTree>
    <p:extLst>
      <p:ext uri="{BB962C8B-B14F-4D97-AF65-F5344CB8AC3E}">
        <p14:creationId xmlns:p14="http://schemas.microsoft.com/office/powerpoint/2010/main" val="1115876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3CAB9-9BC3-1ABE-4EE3-F952F6F6AC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A5F937-B2F3-A1A7-1263-4ADE3F9D2D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C30D0B-126C-EB35-D16A-C3416D05CD0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6A1F658-691C-3817-C214-556D5E2EB007}"/>
              </a:ext>
            </a:extLst>
          </p:cNvPr>
          <p:cNvSpPr>
            <a:spLocks noGrp="1"/>
          </p:cNvSpPr>
          <p:nvPr>
            <p:ph type="sldNum" sz="quarter" idx="5"/>
          </p:nvPr>
        </p:nvSpPr>
        <p:spPr/>
        <p:txBody>
          <a:bodyPr/>
          <a:lstStyle/>
          <a:p>
            <a:fld id="{9D991FE5-0DBB-4047-B320-0344D7E290D6}" type="slidenum">
              <a:rPr lang="en-US" smtClean="0"/>
              <a:t>27</a:t>
            </a:fld>
            <a:endParaRPr lang="en-US"/>
          </a:p>
        </p:txBody>
      </p:sp>
    </p:spTree>
    <p:extLst>
      <p:ext uri="{BB962C8B-B14F-4D97-AF65-F5344CB8AC3E}">
        <p14:creationId xmlns:p14="http://schemas.microsoft.com/office/powerpoint/2010/main" val="12470702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5.xml"/><Relationship Id="rId5" Type="http://schemas.openxmlformats.org/officeDocument/2006/relationships/image" Target="../media/image2.pn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oleObject" Target="../embeddings/oleObject3.bin"/><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4.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25.xml"/><Relationship Id="rId5" Type="http://schemas.openxmlformats.org/officeDocument/2006/relationships/image" Target="../media/image8.jpeg"/><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9.jpeg"/><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7.jpe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28.xml"/><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30.xml"/><Relationship Id="rId5" Type="http://schemas.openxmlformats.org/officeDocument/2006/relationships/image" Target="../media/image10.png"/><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31.xml"/><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7.jpe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1C4ADB70-A64E-4108-8EB1-C0DF6706FA09}"/>
              </a:ext>
            </a:extLst>
          </p:cNvPr>
          <p:cNvGraphicFramePr>
            <a:graphicFrameLocks noChangeAspect="1"/>
          </p:cNvGraphicFramePr>
          <p:nvPr userDrawn="1">
            <p:custDataLst>
              <p:tags r:id="rId1"/>
            </p:custDataLst>
            <p:extLst>
              <p:ext uri="{D42A27DB-BD31-4B8C-83A1-F6EECF244321}">
                <p14:modId xmlns:p14="http://schemas.microsoft.com/office/powerpoint/2010/main" val="40968428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3" name="Object 12" hidden="1">
                        <a:extLst>
                          <a:ext uri="{FF2B5EF4-FFF2-40B4-BE49-F238E27FC236}">
                            <a16:creationId xmlns:a16="http://schemas.microsoft.com/office/drawing/2014/main" id="{1C4ADB70-A64E-4108-8EB1-C0DF6706FA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A85BD85-10A6-4F04-AD77-9D30AD1B183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8" name="Picture 7">
            <a:extLst>
              <a:ext uri="{FF2B5EF4-FFF2-40B4-BE49-F238E27FC236}">
                <a16:creationId xmlns:a16="http://schemas.microsoft.com/office/drawing/2014/main" id="{BCAC5482-D58C-4587-BDEC-6E39BCA23AA0}"/>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7500" t="33191" r="17500" b="33191"/>
          <a:stretch/>
        </p:blipFill>
        <p:spPr>
          <a:xfrm>
            <a:off x="1019436" y="1743968"/>
            <a:ext cx="1416050" cy="411738"/>
          </a:xfrm>
          <a:prstGeom prst="rect">
            <a:avLst/>
          </a:prstGeom>
        </p:spPr>
      </p:pic>
      <p:cxnSp>
        <p:nvCxnSpPr>
          <p:cNvPr id="9" name="Straight Connector 8">
            <a:extLst>
              <a:ext uri="{FF2B5EF4-FFF2-40B4-BE49-F238E27FC236}">
                <a16:creationId xmlns:a16="http://schemas.microsoft.com/office/drawing/2014/main" id="{C0F544A6-0CFD-41D3-BD57-174702705D94}"/>
              </a:ext>
            </a:extLst>
          </p:cNvPr>
          <p:cNvCxnSpPr>
            <a:cxnSpLocks/>
          </p:cNvCxnSpPr>
          <p:nvPr userDrawn="1"/>
        </p:nvCxnSpPr>
        <p:spPr>
          <a:xfrm>
            <a:off x="1056655" y="3256322"/>
            <a:ext cx="70555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B2A44F2-B8C0-4C6E-90F7-15E6B167CDBF}"/>
              </a:ext>
            </a:extLst>
          </p:cNvPr>
          <p:cNvGrpSpPr/>
          <p:nvPr userDrawn="1"/>
        </p:nvGrpSpPr>
        <p:grpSpPr>
          <a:xfrm>
            <a:off x="7932204" y="3084872"/>
            <a:ext cx="171450" cy="171450"/>
            <a:chOff x="7270750" y="3084872"/>
            <a:chExt cx="171450" cy="171450"/>
          </a:xfrm>
        </p:grpSpPr>
        <p:sp>
          <p:nvSpPr>
            <p:cNvPr id="10" name="Rectangle 9">
              <a:extLst>
                <a:ext uri="{FF2B5EF4-FFF2-40B4-BE49-F238E27FC236}">
                  <a16:creationId xmlns:a16="http://schemas.microsoft.com/office/drawing/2014/main" id="{B2EBBAFB-A2FC-4180-BD86-6FD045C4F1C0}"/>
                </a:ext>
              </a:extLst>
            </p:cNvPr>
            <p:cNvSpPr/>
            <p:nvPr userDrawn="1"/>
          </p:nvSpPr>
          <p:spPr>
            <a:xfrm>
              <a:off x="7270750" y="3084872"/>
              <a:ext cx="171450" cy="17145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hape 36" descr="Shape 2541">
              <a:extLst>
                <a:ext uri="{FF2B5EF4-FFF2-40B4-BE49-F238E27FC236}">
                  <a16:creationId xmlns:a16="http://schemas.microsoft.com/office/drawing/2014/main" id="{A8ED0988-809F-4E30-A792-4A1EB1DB8185}"/>
                </a:ext>
              </a:extLst>
            </p:cNvPr>
            <p:cNvSpPr/>
            <p:nvPr userDrawn="1"/>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2" name="Title 1">
            <a:extLst>
              <a:ext uri="{FF2B5EF4-FFF2-40B4-BE49-F238E27FC236}">
                <a16:creationId xmlns:a16="http://schemas.microsoft.com/office/drawing/2014/main" id="{4DB79FCD-B211-4217-92EB-C20633517CC0}"/>
              </a:ext>
            </a:extLst>
          </p:cNvPr>
          <p:cNvSpPr>
            <a:spLocks noGrp="1"/>
          </p:cNvSpPr>
          <p:nvPr>
            <p:ph type="ctrTitle"/>
          </p:nvPr>
        </p:nvSpPr>
        <p:spPr>
          <a:xfrm>
            <a:off x="1055440" y="3537012"/>
            <a:ext cx="10584000" cy="9810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lstStyle>
            <a:lvl1pPr>
              <a:defRPr lang="en-US" sz="7200" dirty="0">
                <a:solidFill>
                  <a:schemeClr val="lt1"/>
                </a:solidFill>
                <a:latin typeface="+mj-lt"/>
                <a:ea typeface="+mn-ea"/>
                <a:cs typeface="+mn-cs"/>
              </a:defRPr>
            </a:lvl1pPr>
          </a:lstStyle>
          <a:p>
            <a:pPr marL="0" lvl="0"/>
            <a:endParaRPr lang="en-US"/>
          </a:p>
        </p:txBody>
      </p:sp>
      <p:sp>
        <p:nvSpPr>
          <p:cNvPr id="3" name="Subtitle 2">
            <a:extLst>
              <a:ext uri="{FF2B5EF4-FFF2-40B4-BE49-F238E27FC236}">
                <a16:creationId xmlns:a16="http://schemas.microsoft.com/office/drawing/2014/main" id="{C702F319-831F-47F5-915A-145C79D7C72C}"/>
              </a:ext>
            </a:extLst>
          </p:cNvPr>
          <p:cNvSpPr>
            <a:spLocks noGrp="1"/>
          </p:cNvSpPr>
          <p:nvPr>
            <p:ph type="subTitle" idx="1"/>
          </p:nvPr>
        </p:nvSpPr>
        <p:spPr>
          <a:xfrm>
            <a:off x="1055440" y="4689140"/>
            <a:ext cx="10584000"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indent="0">
              <a:buNone/>
              <a:defRPr lang="en-US" sz="2400" dirty="0">
                <a:solidFill>
                  <a:schemeClr val="lt1"/>
                </a:solidFill>
                <a:latin typeface="+mj-lt"/>
              </a:defRPr>
            </a:lvl1pPr>
          </a:lstStyle>
          <a:p>
            <a:pPr marL="0" lvl="0"/>
            <a:endParaRPr lang="en-US"/>
          </a:p>
        </p:txBody>
      </p:sp>
      <p:sp>
        <p:nvSpPr>
          <p:cNvPr id="26" name="Text Placeholder 24">
            <a:extLst>
              <a:ext uri="{FF2B5EF4-FFF2-40B4-BE49-F238E27FC236}">
                <a16:creationId xmlns:a16="http://schemas.microsoft.com/office/drawing/2014/main" id="{E06DD6E7-4F26-4B62-A1BE-44ACE248FDA1}"/>
              </a:ext>
            </a:extLst>
          </p:cNvPr>
          <p:cNvSpPr>
            <a:spLocks noGrp="1"/>
          </p:cNvSpPr>
          <p:nvPr>
            <p:ph type="body" sz="quarter" idx="10"/>
          </p:nvPr>
        </p:nvSpPr>
        <p:spPr>
          <a:xfrm>
            <a:off x="1060450" y="2848322"/>
            <a:ext cx="6191250"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buNone/>
              <a:defRPr lang="en-US" sz="1100" smtClean="0">
                <a:solidFill>
                  <a:schemeClr val="lt1"/>
                </a:solidFill>
                <a:latin typeface="Space Mono" panose="02000509040000020004" pitchFamily="49" charset="-18"/>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endParaRPr lang="en-US"/>
          </a:p>
        </p:txBody>
      </p:sp>
    </p:spTree>
    <p:extLst>
      <p:ext uri="{BB962C8B-B14F-4D97-AF65-F5344CB8AC3E}">
        <p14:creationId xmlns:p14="http://schemas.microsoft.com/office/powerpoint/2010/main" val="3626640940"/>
      </p:ext>
    </p:extLst>
  </p:cSld>
  <p:clrMapOvr>
    <a:masterClrMapping/>
  </p:clrMapOvr>
  <p:extLst>
    <p:ext uri="{DCECCB84-F9BA-43D5-87BE-67443E8EF086}">
      <p15:sldGuideLst xmlns:p15="http://schemas.microsoft.com/office/powerpoint/2012/main">
        <p15:guide id="1" pos="66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graph">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97314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942159D0-F4BA-4115-988B-CA47176B38CA}"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a:lstStyle/>
          <a:p>
            <a:r>
              <a:rPr lang="en-US"/>
              <a:t>Click to edit Master title style</a:t>
            </a:r>
          </a:p>
        </p:txBody>
      </p:sp>
      <p:sp>
        <p:nvSpPr>
          <p:cNvPr id="3" name="Chart Placeholder 2">
            <a:extLst>
              <a:ext uri="{FF2B5EF4-FFF2-40B4-BE49-F238E27FC236}">
                <a16:creationId xmlns:a16="http://schemas.microsoft.com/office/drawing/2014/main" id="{095E727C-3912-4F4D-BDA6-85368B38BC40}"/>
              </a:ext>
            </a:extLst>
          </p:cNvPr>
          <p:cNvSpPr>
            <a:spLocks noGrp="1"/>
          </p:cNvSpPr>
          <p:nvPr>
            <p:ph type="chart" sz="quarter" idx="10"/>
          </p:nvPr>
        </p:nvSpPr>
        <p:spPr>
          <a:xfrm>
            <a:off x="550863" y="1773238"/>
            <a:ext cx="11090275" cy="4319587"/>
          </a:xfrm>
        </p:spPr>
        <p:txBody>
          <a:bodyPr/>
          <a:lstStyle/>
          <a:p>
            <a:endParaRPr lang="en-US"/>
          </a:p>
        </p:txBody>
      </p:sp>
    </p:spTree>
    <p:extLst>
      <p:ext uri="{BB962C8B-B14F-4D97-AF65-F5344CB8AC3E}">
        <p14:creationId xmlns:p14="http://schemas.microsoft.com/office/powerpoint/2010/main" val="3040507761"/>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97314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942159D0-F4BA-4115-988B-CA47176B38CA}"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a:lstStyle/>
          <a:p>
            <a:r>
              <a:rPr lang="en-US"/>
              <a:t>Click to edit Master title style</a:t>
            </a:r>
          </a:p>
        </p:txBody>
      </p:sp>
      <p:sp>
        <p:nvSpPr>
          <p:cNvPr id="4" name="Table Placeholder 3">
            <a:extLst>
              <a:ext uri="{FF2B5EF4-FFF2-40B4-BE49-F238E27FC236}">
                <a16:creationId xmlns:a16="http://schemas.microsoft.com/office/drawing/2014/main" id="{9480D579-A5AA-4230-931C-00B8768F88F5}"/>
              </a:ext>
            </a:extLst>
          </p:cNvPr>
          <p:cNvSpPr>
            <a:spLocks noGrp="1"/>
          </p:cNvSpPr>
          <p:nvPr>
            <p:ph type="tbl" sz="quarter" idx="10"/>
          </p:nvPr>
        </p:nvSpPr>
        <p:spPr>
          <a:xfrm>
            <a:off x="552616" y="1772816"/>
            <a:ext cx="11088000" cy="4319587"/>
          </a:xfrm>
        </p:spPr>
        <p:txBody>
          <a:bodyPr/>
          <a:lstStyle/>
          <a:p>
            <a:endParaRPr lang="en-US"/>
          </a:p>
        </p:txBody>
      </p:sp>
    </p:spTree>
    <p:extLst>
      <p:ext uri="{BB962C8B-B14F-4D97-AF65-F5344CB8AC3E}">
        <p14:creationId xmlns:p14="http://schemas.microsoft.com/office/powerpoint/2010/main" val="420805710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 and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97314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942159D0-F4BA-4115-988B-CA47176B38CA}"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a:lstStyle/>
          <a:p>
            <a:r>
              <a:rPr lang="en-US"/>
              <a:t>Click to edit Master title style</a:t>
            </a:r>
          </a:p>
        </p:txBody>
      </p:sp>
      <p:sp>
        <p:nvSpPr>
          <p:cNvPr id="3" name="Chart Placeholder 2">
            <a:extLst>
              <a:ext uri="{FF2B5EF4-FFF2-40B4-BE49-F238E27FC236}">
                <a16:creationId xmlns:a16="http://schemas.microsoft.com/office/drawing/2014/main" id="{095E727C-3912-4F4D-BDA6-85368B38BC40}"/>
              </a:ext>
            </a:extLst>
          </p:cNvPr>
          <p:cNvSpPr>
            <a:spLocks noGrp="1"/>
          </p:cNvSpPr>
          <p:nvPr>
            <p:ph type="chart" sz="quarter" idx="10"/>
          </p:nvPr>
        </p:nvSpPr>
        <p:spPr>
          <a:xfrm>
            <a:off x="550863" y="1773238"/>
            <a:ext cx="7273329" cy="4319587"/>
          </a:xfrm>
        </p:spPr>
        <p:txBody>
          <a:bodyPr/>
          <a:lstStyle/>
          <a:p>
            <a:endParaRPr lang="en-US"/>
          </a:p>
        </p:txBody>
      </p:sp>
      <p:sp>
        <p:nvSpPr>
          <p:cNvPr id="9" name="Text Placeholder 11">
            <a:extLst>
              <a:ext uri="{FF2B5EF4-FFF2-40B4-BE49-F238E27FC236}">
                <a16:creationId xmlns:a16="http://schemas.microsoft.com/office/drawing/2014/main" id="{3F748599-9682-4B84-8123-5DC49CC02517}"/>
              </a:ext>
            </a:extLst>
          </p:cNvPr>
          <p:cNvSpPr>
            <a:spLocks noGrp="1"/>
          </p:cNvSpPr>
          <p:nvPr>
            <p:ph type="body" sz="quarter" idx="14"/>
          </p:nvPr>
        </p:nvSpPr>
        <p:spPr>
          <a:xfrm>
            <a:off x="8148227" y="1773238"/>
            <a:ext cx="3491795"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057529"/>
      </p:ext>
    </p:extLst>
  </p:cSld>
  <p:clrMapOvr>
    <a:masterClrMapping/>
  </p:clrMapOvr>
  <p:extLst>
    <p:ext uri="{DCECCB84-F9BA-43D5-87BE-67443E8EF086}">
      <p15:sldGuideLst xmlns:p15="http://schemas.microsoft.com/office/powerpoint/2012/main">
        <p15:guide id="2" pos="5133" userDrawn="1">
          <p15:clr>
            <a:srgbClr val="FBAE40"/>
          </p15:clr>
        </p15:guide>
        <p15:guide id="3" pos="492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ark content page">
    <p:bg>
      <p:bgPr>
        <a:solidFill>
          <a:schemeClr val="tx1"/>
        </a:solidFill>
        <a:effectLst/>
      </p:bgPr>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400013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550863" y="1773238"/>
            <a:ext cx="11090275" cy="43195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bg1"/>
                </a:solidFill>
                <a:latin typeface="Space Mono" panose="02000509040000020004" pitchFamily="49" charset="-18"/>
              </a:defRPr>
            </a:lvl1pPr>
          </a:lstStyle>
          <a:p>
            <a:fld id="{D030670E-5FD8-4458-94DC-F78B6635D0A6}"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bg1"/>
                </a:solidFill>
                <a:latin typeface="Space Mono" panose="02000509040000020004" pitchFamily="49" charset="-18"/>
              </a:defRPr>
            </a:lvl1pPr>
          </a:lstStyle>
          <a:p>
            <a:r>
              <a:rPr lang="pl-PL"/>
              <a:t>PG. </a:t>
            </a:r>
            <a:fld id="{78A5FBEC-AD48-4732-A93E-D868E0593745}" type="slidenum">
              <a:rPr smtClean="0"/>
              <a:pPr/>
              <a:t>‹#›</a:t>
            </a:fld>
            <a:endParaRPr/>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vert="horz"/>
          <a:lstStyle>
            <a:lvl1pPr>
              <a:defRPr>
                <a:solidFill>
                  <a:schemeClr val="bg1"/>
                </a:solidFill>
              </a:defRPr>
            </a:lvl1pPr>
          </a:lstStyle>
          <a:p>
            <a:r>
              <a:rPr lang="en-US"/>
              <a:t>Click to edit Master title style</a:t>
            </a:r>
          </a:p>
        </p:txBody>
      </p:sp>
      <p:cxnSp>
        <p:nvCxnSpPr>
          <p:cNvPr id="9" name="Straight Connector 8">
            <a:extLst>
              <a:ext uri="{FF2B5EF4-FFF2-40B4-BE49-F238E27FC236}">
                <a16:creationId xmlns:a16="http://schemas.microsoft.com/office/drawing/2014/main" id="{00B1F411-67CD-4E37-A9E1-47C679CBA9CC}"/>
              </a:ext>
            </a:extLst>
          </p:cNvPr>
          <p:cNvCxnSpPr>
            <a:cxnSpLocks/>
          </p:cNvCxnSpPr>
          <p:nvPr userDrawn="1"/>
        </p:nvCxnSpPr>
        <p:spPr>
          <a:xfrm>
            <a:off x="552616" y="584684"/>
            <a:ext cx="11088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9ACF94-468D-425A-B701-786A6FBE2FDA}"/>
              </a:ext>
            </a:extLst>
          </p:cNvPr>
          <p:cNvCxnSpPr>
            <a:cxnSpLocks/>
          </p:cNvCxnSpPr>
          <p:nvPr userDrawn="1"/>
        </p:nvCxnSpPr>
        <p:spPr>
          <a:xfrm>
            <a:off x="552616" y="6273316"/>
            <a:ext cx="1108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79FFFB4C-A630-4237-B5F4-9D3E8077D3CC}"/>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l="17500" t="33191" r="17500" b="33191"/>
          <a:stretch/>
        </p:blipFill>
        <p:spPr>
          <a:xfrm>
            <a:off x="10770232" y="161483"/>
            <a:ext cx="900100" cy="261718"/>
          </a:xfrm>
          <a:prstGeom prst="rect">
            <a:avLst/>
          </a:prstGeom>
        </p:spPr>
      </p:pic>
    </p:spTree>
    <p:extLst>
      <p:ext uri="{BB962C8B-B14F-4D97-AF65-F5344CB8AC3E}">
        <p14:creationId xmlns:p14="http://schemas.microsoft.com/office/powerpoint/2010/main" val="1707538687"/>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split in 2">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97314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550862" y="1773238"/>
            <a:ext cx="5328000"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F3F5802F-F03F-40CF-A5D9-481C066C16F7}"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a:lstStyle/>
          <a:p>
            <a:r>
              <a:rPr lang="en-US"/>
              <a:t>Click to edit Master title style</a:t>
            </a:r>
          </a:p>
        </p:txBody>
      </p:sp>
      <p:sp>
        <p:nvSpPr>
          <p:cNvPr id="8" name="Text Placeholder 11">
            <a:extLst>
              <a:ext uri="{FF2B5EF4-FFF2-40B4-BE49-F238E27FC236}">
                <a16:creationId xmlns:a16="http://schemas.microsoft.com/office/drawing/2014/main" id="{CEF02976-D4C0-4314-BA1F-6BB5F7923D6F}"/>
              </a:ext>
            </a:extLst>
          </p:cNvPr>
          <p:cNvSpPr>
            <a:spLocks noGrp="1"/>
          </p:cNvSpPr>
          <p:nvPr>
            <p:ph type="body" sz="quarter" idx="14"/>
          </p:nvPr>
        </p:nvSpPr>
        <p:spPr>
          <a:xfrm>
            <a:off x="6312023" y="1773238"/>
            <a:ext cx="5328000"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168831"/>
      </p:ext>
    </p:extLst>
  </p:cSld>
  <p:clrMapOvr>
    <a:masterClrMapping/>
  </p:clrMapOvr>
  <p:extLst>
    <p:ext uri="{DCECCB84-F9BA-43D5-87BE-67443E8EF086}">
      <p15:sldGuideLst xmlns:p15="http://schemas.microsoft.com/office/powerpoint/2012/main">
        <p15:guide id="1" pos="3704" userDrawn="1">
          <p15:clr>
            <a:srgbClr val="FBAE40"/>
          </p15:clr>
        </p15:guide>
        <p15:guide id="2" pos="3976" userDrawn="1">
          <p15:clr>
            <a:srgbClr val="FBAE40"/>
          </p15:clr>
        </p15:guide>
        <p15:guide id="3"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split vertical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97314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550862" y="1773239"/>
            <a:ext cx="11090276" cy="201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D89D8935-331F-46B8-9D3E-51FB689E4D1E}"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a:lstStyle/>
          <a:p>
            <a:r>
              <a:rPr lang="en-US"/>
              <a:t>Click to edit Master title style</a:t>
            </a:r>
          </a:p>
        </p:txBody>
      </p:sp>
      <p:sp>
        <p:nvSpPr>
          <p:cNvPr id="9" name="Text Placeholder 11">
            <a:extLst>
              <a:ext uri="{FF2B5EF4-FFF2-40B4-BE49-F238E27FC236}">
                <a16:creationId xmlns:a16="http://schemas.microsoft.com/office/drawing/2014/main" id="{AAB953F7-4AA2-4DDA-B04A-06329C70ABC9}"/>
              </a:ext>
            </a:extLst>
          </p:cNvPr>
          <p:cNvSpPr>
            <a:spLocks noGrp="1"/>
          </p:cNvSpPr>
          <p:nvPr>
            <p:ph type="body" sz="quarter" idx="15"/>
          </p:nvPr>
        </p:nvSpPr>
        <p:spPr>
          <a:xfrm>
            <a:off x="550862" y="4077296"/>
            <a:ext cx="11090276" cy="201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185120"/>
      </p:ext>
    </p:extLst>
  </p:cSld>
  <p:clrMapOvr>
    <a:masterClrMapping/>
  </p:clrMapOvr>
  <p:extLst>
    <p:ext uri="{DCECCB84-F9BA-43D5-87BE-67443E8EF086}">
      <p15:sldGuideLst xmlns:p15="http://schemas.microsoft.com/office/powerpoint/2012/main">
        <p15:guide id="3" orient="horz" pos="2387">
          <p15:clr>
            <a:srgbClr val="FBAE40"/>
          </p15:clr>
        </p15:guide>
        <p15:guide id="4" orient="horz" pos="2568">
          <p15:clr>
            <a:srgbClr val="FBAE40"/>
          </p15:clr>
        </p15:guide>
        <p15:guide id="5" pos="384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split in 3">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97314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551768" y="1773238"/>
            <a:ext cx="3492000"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B7321C6C-154D-4533-B32D-5EFF94313459}"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a:lstStyle/>
          <a:p>
            <a:r>
              <a:rPr lang="en-US"/>
              <a:t>Click to edit Master title style</a:t>
            </a:r>
          </a:p>
        </p:txBody>
      </p:sp>
      <p:sp>
        <p:nvSpPr>
          <p:cNvPr id="9" name="Text Placeholder 11">
            <a:extLst>
              <a:ext uri="{FF2B5EF4-FFF2-40B4-BE49-F238E27FC236}">
                <a16:creationId xmlns:a16="http://schemas.microsoft.com/office/drawing/2014/main" id="{AB869703-6B23-4BEA-B93A-D1FCBF4D0BF4}"/>
              </a:ext>
            </a:extLst>
          </p:cNvPr>
          <p:cNvSpPr>
            <a:spLocks noGrp="1"/>
          </p:cNvSpPr>
          <p:nvPr>
            <p:ph type="body" sz="quarter" idx="14"/>
          </p:nvPr>
        </p:nvSpPr>
        <p:spPr>
          <a:xfrm>
            <a:off x="4367998" y="1773238"/>
            <a:ext cx="3456000"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D0A0F293-8D81-4332-B24A-70CB9005FA75}"/>
              </a:ext>
            </a:extLst>
          </p:cNvPr>
          <p:cNvSpPr>
            <a:spLocks noGrp="1"/>
          </p:cNvSpPr>
          <p:nvPr>
            <p:ph type="body" sz="quarter" idx="15"/>
          </p:nvPr>
        </p:nvSpPr>
        <p:spPr>
          <a:xfrm>
            <a:off x="8148228" y="1773238"/>
            <a:ext cx="3492000"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3904157"/>
      </p:ext>
    </p:extLst>
  </p:cSld>
  <p:clrMapOvr>
    <a:masterClrMapping/>
  </p:clrMapOvr>
  <p:extLst>
    <p:ext uri="{DCECCB84-F9BA-43D5-87BE-67443E8EF086}">
      <p15:sldGuideLst xmlns:p15="http://schemas.microsoft.com/office/powerpoint/2012/main">
        <p15:guide id="1" pos="2751" userDrawn="1">
          <p15:clr>
            <a:srgbClr val="FBAE40"/>
          </p15:clr>
        </p15:guide>
        <p15:guide id="2" pos="4929" userDrawn="1">
          <p15:clr>
            <a:srgbClr val="FBAE40"/>
          </p15:clr>
        </p15:guide>
        <p15:guide id="3" pos="2547" userDrawn="1">
          <p15:clr>
            <a:srgbClr val="FBAE40"/>
          </p15:clr>
        </p15:guide>
        <p15:guide id="4" pos="5133" userDrawn="1">
          <p15:clr>
            <a:srgbClr val="FBAE40"/>
          </p15:clr>
        </p15:guide>
        <p15:guide id="5"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split in 4">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97314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550862" y="1773239"/>
            <a:ext cx="5328000" cy="201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375C112F-F9F4-46AC-B905-2AC6DB8024BB}"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a:lstStyle/>
          <a:p>
            <a:r>
              <a:rPr lang="en-US"/>
              <a:t>Click to edit Master title style</a:t>
            </a:r>
          </a:p>
        </p:txBody>
      </p:sp>
      <p:sp>
        <p:nvSpPr>
          <p:cNvPr id="8" name="Text Placeholder 11">
            <a:extLst>
              <a:ext uri="{FF2B5EF4-FFF2-40B4-BE49-F238E27FC236}">
                <a16:creationId xmlns:a16="http://schemas.microsoft.com/office/drawing/2014/main" id="{CEF02976-D4C0-4314-BA1F-6BB5F7923D6F}"/>
              </a:ext>
            </a:extLst>
          </p:cNvPr>
          <p:cNvSpPr>
            <a:spLocks noGrp="1"/>
          </p:cNvSpPr>
          <p:nvPr>
            <p:ph type="body" sz="quarter" idx="14"/>
          </p:nvPr>
        </p:nvSpPr>
        <p:spPr>
          <a:xfrm>
            <a:off x="6312023" y="1773239"/>
            <a:ext cx="5328000" cy="201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11">
            <a:extLst>
              <a:ext uri="{FF2B5EF4-FFF2-40B4-BE49-F238E27FC236}">
                <a16:creationId xmlns:a16="http://schemas.microsoft.com/office/drawing/2014/main" id="{AAB953F7-4AA2-4DDA-B04A-06329C70ABC9}"/>
              </a:ext>
            </a:extLst>
          </p:cNvPr>
          <p:cNvSpPr>
            <a:spLocks noGrp="1"/>
          </p:cNvSpPr>
          <p:nvPr>
            <p:ph type="body" sz="quarter" idx="15"/>
          </p:nvPr>
        </p:nvSpPr>
        <p:spPr>
          <a:xfrm>
            <a:off x="550862" y="4077296"/>
            <a:ext cx="5328000" cy="201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0A19DEF4-A6ED-4590-AA1E-CFA5C65080C3}"/>
              </a:ext>
            </a:extLst>
          </p:cNvPr>
          <p:cNvSpPr>
            <a:spLocks noGrp="1"/>
          </p:cNvSpPr>
          <p:nvPr>
            <p:ph type="body" sz="quarter" idx="16"/>
          </p:nvPr>
        </p:nvSpPr>
        <p:spPr>
          <a:xfrm>
            <a:off x="6312023" y="4077296"/>
            <a:ext cx="5328000" cy="201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0792605"/>
      </p:ext>
    </p:extLst>
  </p:cSld>
  <p:clrMapOvr>
    <a:masterClrMapping/>
  </p:clrMapOvr>
  <p:extLst>
    <p:ext uri="{DCECCB84-F9BA-43D5-87BE-67443E8EF086}">
      <p15:sldGuideLst xmlns:p15="http://schemas.microsoft.com/office/powerpoint/2012/main">
        <p15:guide id="1" pos="3704" userDrawn="1">
          <p15:clr>
            <a:srgbClr val="FBAE40"/>
          </p15:clr>
        </p15:guide>
        <p15:guide id="2" pos="3976" userDrawn="1">
          <p15:clr>
            <a:srgbClr val="FBAE40"/>
          </p15:clr>
        </p15:guide>
        <p15:guide id="3" orient="horz" pos="2387" userDrawn="1">
          <p15:clr>
            <a:srgbClr val="FBAE40"/>
          </p15:clr>
        </p15:guide>
        <p15:guide id="4" orient="horz" pos="2568" userDrawn="1">
          <p15:clr>
            <a:srgbClr val="FBAE40"/>
          </p15:clr>
        </p15:guide>
        <p15:guide id="5"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cons with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97314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551768" y="3573016"/>
            <a:ext cx="3492000" cy="2520280"/>
          </a:xfrm>
        </p:spPr>
        <p:txBody>
          <a:bodyPr/>
          <a:lstStyle>
            <a:lvl1pPr algn="ctr">
              <a:defRPr/>
            </a:lvl1pPr>
            <a:lvl2pPr algn="ctr">
              <a:defRPr/>
            </a:lvl2pPr>
            <a:lvl3pPr algn="ctr">
              <a:defRPr/>
            </a:lvl3pPr>
            <a:lvl4pPr algn="ctr">
              <a:defRPr/>
            </a:lvl4pPr>
            <a:lvl5pPr algn="ctr">
              <a:defRPr/>
            </a:lvl5pPr>
          </a:lstStyle>
          <a:p>
            <a:pPr lvl="0"/>
            <a:r>
              <a:rPr lang="en-US"/>
              <a:t>Click to edit Master text styles</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CF217544-4CDB-4C3D-8C04-21D4596DBA76}"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a:lstStyle/>
          <a:p>
            <a:r>
              <a:rPr lang="en-US"/>
              <a:t>Click to edit Master title style</a:t>
            </a:r>
          </a:p>
        </p:txBody>
      </p:sp>
      <p:sp>
        <p:nvSpPr>
          <p:cNvPr id="9" name="Text Placeholder 11">
            <a:extLst>
              <a:ext uri="{FF2B5EF4-FFF2-40B4-BE49-F238E27FC236}">
                <a16:creationId xmlns:a16="http://schemas.microsoft.com/office/drawing/2014/main" id="{AB869703-6B23-4BEA-B93A-D1FCBF4D0BF4}"/>
              </a:ext>
            </a:extLst>
          </p:cNvPr>
          <p:cNvSpPr>
            <a:spLocks noGrp="1"/>
          </p:cNvSpPr>
          <p:nvPr>
            <p:ph type="body" sz="quarter" idx="14"/>
          </p:nvPr>
        </p:nvSpPr>
        <p:spPr>
          <a:xfrm>
            <a:off x="4367998" y="3573016"/>
            <a:ext cx="3456000" cy="2520280"/>
          </a:xfrm>
        </p:spPr>
        <p:txBody>
          <a:bodyPr/>
          <a:lstStyle>
            <a:lvl1pPr algn="ctr">
              <a:defRPr/>
            </a:lvl1pPr>
            <a:lvl2pPr algn="ctr">
              <a:defRPr/>
            </a:lvl2pPr>
            <a:lvl3pPr algn="ctr">
              <a:defRPr/>
            </a:lvl3pPr>
            <a:lvl4pPr algn="ctr">
              <a:defRPr/>
            </a:lvl4pPr>
            <a:lvl5pPr algn="ctr">
              <a:defRPr/>
            </a:lvl5pPr>
          </a:lstStyle>
          <a:p>
            <a:pPr lvl="0"/>
            <a:r>
              <a:rPr lang="en-US"/>
              <a:t>Click to edit Master text styles</a:t>
            </a:r>
          </a:p>
        </p:txBody>
      </p:sp>
      <p:sp>
        <p:nvSpPr>
          <p:cNvPr id="10" name="Text Placeholder 11">
            <a:extLst>
              <a:ext uri="{FF2B5EF4-FFF2-40B4-BE49-F238E27FC236}">
                <a16:creationId xmlns:a16="http://schemas.microsoft.com/office/drawing/2014/main" id="{D0A0F293-8D81-4332-B24A-70CB9005FA75}"/>
              </a:ext>
            </a:extLst>
          </p:cNvPr>
          <p:cNvSpPr>
            <a:spLocks noGrp="1"/>
          </p:cNvSpPr>
          <p:nvPr>
            <p:ph type="body" sz="quarter" idx="15"/>
          </p:nvPr>
        </p:nvSpPr>
        <p:spPr>
          <a:xfrm>
            <a:off x="8148228" y="3573016"/>
            <a:ext cx="3492000" cy="2520280"/>
          </a:xfrm>
        </p:spPr>
        <p:txBody>
          <a:bodyPr/>
          <a:lstStyle>
            <a:lvl1pPr algn="ctr">
              <a:defRPr/>
            </a:lvl1pPr>
            <a:lvl2pPr algn="ctr">
              <a:defRPr/>
            </a:lvl2pPr>
            <a:lvl3pPr algn="ctr">
              <a:defRPr/>
            </a:lvl3pPr>
            <a:lvl4pPr algn="ctr">
              <a:defRPr/>
            </a:lvl4pPr>
            <a:lvl5pPr algn="ctr">
              <a:defRPr/>
            </a:lvl5pPr>
          </a:lstStyle>
          <a:p>
            <a:pPr lvl="0"/>
            <a:r>
              <a:rPr lang="en-US"/>
              <a:t>Click to edit Master text styles</a:t>
            </a:r>
          </a:p>
        </p:txBody>
      </p:sp>
      <p:sp>
        <p:nvSpPr>
          <p:cNvPr id="3" name="Picture Placeholder 2">
            <a:extLst>
              <a:ext uri="{FF2B5EF4-FFF2-40B4-BE49-F238E27FC236}">
                <a16:creationId xmlns:a16="http://schemas.microsoft.com/office/drawing/2014/main" id="{1560F8CB-EB9A-4F53-B96D-5226302C3ACF}"/>
              </a:ext>
            </a:extLst>
          </p:cNvPr>
          <p:cNvSpPr>
            <a:spLocks noGrp="1"/>
          </p:cNvSpPr>
          <p:nvPr>
            <p:ph type="pic" sz="quarter" idx="16"/>
          </p:nvPr>
        </p:nvSpPr>
        <p:spPr>
          <a:xfrm>
            <a:off x="1937768" y="2565400"/>
            <a:ext cx="720000" cy="720000"/>
          </a:xfrm>
        </p:spPr>
        <p:txBody>
          <a:bodyPr/>
          <a:lstStyle/>
          <a:p>
            <a:endParaRPr lang="en-US"/>
          </a:p>
        </p:txBody>
      </p:sp>
      <p:sp>
        <p:nvSpPr>
          <p:cNvPr id="17" name="Picture Placeholder 2">
            <a:extLst>
              <a:ext uri="{FF2B5EF4-FFF2-40B4-BE49-F238E27FC236}">
                <a16:creationId xmlns:a16="http://schemas.microsoft.com/office/drawing/2014/main" id="{D3D57A66-A398-47A0-AF20-F6391B51D677}"/>
              </a:ext>
            </a:extLst>
          </p:cNvPr>
          <p:cNvSpPr>
            <a:spLocks noGrp="1"/>
          </p:cNvSpPr>
          <p:nvPr>
            <p:ph type="pic" sz="quarter" idx="17"/>
          </p:nvPr>
        </p:nvSpPr>
        <p:spPr>
          <a:xfrm>
            <a:off x="5735998" y="2565400"/>
            <a:ext cx="720000" cy="720000"/>
          </a:xfrm>
        </p:spPr>
        <p:txBody>
          <a:bodyPr/>
          <a:lstStyle/>
          <a:p>
            <a:endParaRPr lang="en-US"/>
          </a:p>
        </p:txBody>
      </p:sp>
      <p:sp>
        <p:nvSpPr>
          <p:cNvPr id="18" name="Picture Placeholder 2">
            <a:extLst>
              <a:ext uri="{FF2B5EF4-FFF2-40B4-BE49-F238E27FC236}">
                <a16:creationId xmlns:a16="http://schemas.microsoft.com/office/drawing/2014/main" id="{D56EFBE2-6031-4176-9368-35550D187995}"/>
              </a:ext>
            </a:extLst>
          </p:cNvPr>
          <p:cNvSpPr>
            <a:spLocks noGrp="1"/>
          </p:cNvSpPr>
          <p:nvPr>
            <p:ph type="pic" sz="quarter" idx="18"/>
          </p:nvPr>
        </p:nvSpPr>
        <p:spPr>
          <a:xfrm>
            <a:off x="9534228" y="2565400"/>
            <a:ext cx="720000" cy="720000"/>
          </a:xfrm>
        </p:spPr>
        <p:txBody>
          <a:bodyPr/>
          <a:lstStyle/>
          <a:p>
            <a:endParaRPr lang="en-US"/>
          </a:p>
        </p:txBody>
      </p:sp>
    </p:spTree>
    <p:extLst>
      <p:ext uri="{BB962C8B-B14F-4D97-AF65-F5344CB8AC3E}">
        <p14:creationId xmlns:p14="http://schemas.microsoft.com/office/powerpoint/2010/main" val="3842691147"/>
      </p:ext>
    </p:extLst>
  </p:cSld>
  <p:clrMapOvr>
    <a:masterClrMapping/>
  </p:clrMapOvr>
  <p:extLst>
    <p:ext uri="{DCECCB84-F9BA-43D5-87BE-67443E8EF086}">
      <p15:sldGuideLst xmlns:p15="http://schemas.microsoft.com/office/powerpoint/2012/main">
        <p15:guide id="1" pos="2751" userDrawn="1">
          <p15:clr>
            <a:srgbClr val="FBAE40"/>
          </p15:clr>
        </p15:guide>
        <p15:guide id="2" pos="4929" userDrawn="1">
          <p15:clr>
            <a:srgbClr val="FBAE40"/>
          </p15:clr>
        </p15:guide>
        <p15:guide id="3" pos="2547" userDrawn="1">
          <p15:clr>
            <a:srgbClr val="FBAE40"/>
          </p15:clr>
        </p15:guide>
        <p15:guide id="4" pos="5133" userDrawn="1">
          <p15:clr>
            <a:srgbClr val="FBAE40"/>
          </p15:clr>
        </p15:guide>
        <p15:guide id="5" pos="384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8606373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Rectangle 1">
            <a:extLst>
              <a:ext uri="{FF2B5EF4-FFF2-40B4-BE49-F238E27FC236}">
                <a16:creationId xmlns:a16="http://schemas.microsoft.com/office/drawing/2014/main" id="{2D8C6B28-8E9D-4E37-B771-6CF02A44F2A1}"/>
              </a:ext>
            </a:extLst>
          </p:cNvPr>
          <p:cNvSpPr/>
          <p:nvPr userDrawn="1"/>
        </p:nvSpPr>
        <p:spPr>
          <a:xfrm>
            <a:off x="0" y="1773238"/>
            <a:ext cx="6084000" cy="50847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tx1"/>
              </a:solidFill>
            </a:endParaRPr>
          </a:p>
        </p:txBody>
      </p:sp>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550862" y="2204864"/>
            <a:ext cx="5040313" cy="37444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bg1"/>
                </a:solidFill>
                <a:latin typeface="Space Mono" panose="02000509040000020004" pitchFamily="49" charset="-18"/>
              </a:defRPr>
            </a:lvl1pPr>
          </a:lstStyle>
          <a:p>
            <a:fld id="{77DA780F-117E-41FA-9F9D-0C9B26B5C9FC}"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bg1"/>
                </a:solidFill>
                <a:latin typeface="Space Mono" panose="02000509040000020004" pitchFamily="49" charset="-18"/>
              </a:defRPr>
            </a:lvl1pPr>
          </a:lstStyle>
          <a:p>
            <a:r>
              <a:rPr lang="pl-PL"/>
              <a:t>PG. </a:t>
            </a:r>
            <a:fld id="{78A5FBEC-AD48-4732-A93E-D868E0593745}" type="slidenum">
              <a:rPr smtClean="0"/>
              <a:pPr/>
              <a:t>‹#›</a:t>
            </a:fld>
            <a:endParaRPr/>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vert="horz"/>
          <a:lstStyle/>
          <a:p>
            <a:r>
              <a:rPr lang="en-US"/>
              <a:t>Click to edit Master title style</a:t>
            </a:r>
          </a:p>
        </p:txBody>
      </p:sp>
      <p:sp>
        <p:nvSpPr>
          <p:cNvPr id="8" name="Text Placeholder 11">
            <a:extLst>
              <a:ext uri="{FF2B5EF4-FFF2-40B4-BE49-F238E27FC236}">
                <a16:creationId xmlns:a16="http://schemas.microsoft.com/office/drawing/2014/main" id="{CEF02976-D4C0-4314-BA1F-6BB5F7923D6F}"/>
              </a:ext>
            </a:extLst>
          </p:cNvPr>
          <p:cNvSpPr>
            <a:spLocks noGrp="1"/>
          </p:cNvSpPr>
          <p:nvPr>
            <p:ph type="body" sz="quarter" idx="14"/>
          </p:nvPr>
        </p:nvSpPr>
        <p:spPr>
          <a:xfrm>
            <a:off x="6600055" y="2204864"/>
            <a:ext cx="5039967" cy="37444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7" name="Straight Connector 16">
            <a:extLst>
              <a:ext uri="{FF2B5EF4-FFF2-40B4-BE49-F238E27FC236}">
                <a16:creationId xmlns:a16="http://schemas.microsoft.com/office/drawing/2014/main" id="{6CBA4AAC-9A7C-40BA-8D56-090D90486351}"/>
              </a:ext>
            </a:extLst>
          </p:cNvPr>
          <p:cNvCxnSpPr>
            <a:cxnSpLocks/>
          </p:cNvCxnSpPr>
          <p:nvPr userDrawn="1"/>
        </p:nvCxnSpPr>
        <p:spPr>
          <a:xfrm>
            <a:off x="6600825" y="1772816"/>
            <a:ext cx="504031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AC715AF-FBB1-4589-B9A6-104C9A0C653B}"/>
              </a:ext>
            </a:extLst>
          </p:cNvPr>
          <p:cNvCxnSpPr>
            <a:cxnSpLocks/>
          </p:cNvCxnSpPr>
          <p:nvPr userDrawn="1"/>
        </p:nvCxnSpPr>
        <p:spPr>
          <a:xfrm>
            <a:off x="552616" y="6273316"/>
            <a:ext cx="55433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1296396"/>
      </p:ext>
    </p:extLst>
  </p:cSld>
  <p:clrMapOvr>
    <a:masterClrMapping/>
  </p:clrMapOvr>
  <p:extLst>
    <p:ext uri="{DCECCB84-F9BA-43D5-87BE-67443E8EF086}">
      <p15:sldGuideLst xmlns:p15="http://schemas.microsoft.com/office/powerpoint/2012/main">
        <p15:guide id="1" pos="3522" userDrawn="1">
          <p15:clr>
            <a:srgbClr val="FBAE40"/>
          </p15:clr>
        </p15:guide>
        <p15:guide id="2" pos="4158" userDrawn="1">
          <p15:clr>
            <a:srgbClr val="FBAE40"/>
          </p15:clr>
        </p15:guide>
        <p15:guide id="3"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V2">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1C4ADB70-A64E-4108-8EB1-C0DF6706FA09}"/>
              </a:ext>
            </a:extLst>
          </p:cNvPr>
          <p:cNvGraphicFramePr>
            <a:graphicFrameLocks noChangeAspect="1"/>
          </p:cNvGraphicFramePr>
          <p:nvPr userDrawn="1">
            <p:custDataLst>
              <p:tags r:id="rId1"/>
            </p:custDataLst>
            <p:extLst>
              <p:ext uri="{D42A27DB-BD31-4B8C-83A1-F6EECF244321}">
                <p14:modId xmlns:p14="http://schemas.microsoft.com/office/powerpoint/2010/main" val="1704186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3" name="Object 12" hidden="1">
                        <a:extLst>
                          <a:ext uri="{FF2B5EF4-FFF2-40B4-BE49-F238E27FC236}">
                            <a16:creationId xmlns:a16="http://schemas.microsoft.com/office/drawing/2014/main" id="{1C4ADB70-A64E-4108-8EB1-C0DF6706FA0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4A85BD85-10A6-4F04-AD77-9D30AD1B183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0" y="0"/>
            <a:ext cx="12192000" cy="6858000"/>
          </a:xfrm>
          <a:prstGeom prst="rect">
            <a:avLst/>
          </a:prstGeom>
          <a:ln>
            <a:noFill/>
          </a:ln>
        </p:spPr>
      </p:pic>
      <p:pic>
        <p:nvPicPr>
          <p:cNvPr id="8" name="Picture 7">
            <a:extLst>
              <a:ext uri="{FF2B5EF4-FFF2-40B4-BE49-F238E27FC236}">
                <a16:creationId xmlns:a16="http://schemas.microsoft.com/office/drawing/2014/main" id="{BCAC5482-D58C-4587-BDEC-6E39BCA23AA0}"/>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7500" t="33191" r="17500" b="33191"/>
          <a:stretch/>
        </p:blipFill>
        <p:spPr>
          <a:xfrm>
            <a:off x="1019436" y="772393"/>
            <a:ext cx="1416050" cy="411738"/>
          </a:xfrm>
          <a:prstGeom prst="rect">
            <a:avLst/>
          </a:prstGeom>
        </p:spPr>
      </p:pic>
      <p:cxnSp>
        <p:nvCxnSpPr>
          <p:cNvPr id="9" name="Straight Connector 8">
            <a:extLst>
              <a:ext uri="{FF2B5EF4-FFF2-40B4-BE49-F238E27FC236}">
                <a16:creationId xmlns:a16="http://schemas.microsoft.com/office/drawing/2014/main" id="{C0F544A6-0CFD-41D3-BD57-174702705D94}"/>
              </a:ext>
            </a:extLst>
          </p:cNvPr>
          <p:cNvCxnSpPr>
            <a:cxnSpLocks/>
          </p:cNvCxnSpPr>
          <p:nvPr userDrawn="1"/>
        </p:nvCxnSpPr>
        <p:spPr>
          <a:xfrm>
            <a:off x="1060450" y="2104194"/>
            <a:ext cx="638175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2EBBAFB-A2FC-4180-BD86-6FD045C4F1C0}"/>
              </a:ext>
            </a:extLst>
          </p:cNvPr>
          <p:cNvSpPr/>
          <p:nvPr userDrawn="1"/>
        </p:nvSpPr>
        <p:spPr>
          <a:xfrm>
            <a:off x="7270750" y="1932744"/>
            <a:ext cx="171450" cy="17145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hape 36" descr="Shape 2541">
            <a:extLst>
              <a:ext uri="{FF2B5EF4-FFF2-40B4-BE49-F238E27FC236}">
                <a16:creationId xmlns:a16="http://schemas.microsoft.com/office/drawing/2014/main" id="{A8ED0988-809F-4E30-A792-4A1EB1DB8185}"/>
              </a:ext>
            </a:extLst>
          </p:cNvPr>
          <p:cNvSpPr/>
          <p:nvPr userDrawn="1"/>
        </p:nvSpPr>
        <p:spPr>
          <a:xfrm>
            <a:off x="7306776" y="1968770"/>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sp>
        <p:nvSpPr>
          <p:cNvPr id="2" name="Title 1">
            <a:extLst>
              <a:ext uri="{FF2B5EF4-FFF2-40B4-BE49-F238E27FC236}">
                <a16:creationId xmlns:a16="http://schemas.microsoft.com/office/drawing/2014/main" id="{4DB79FCD-B211-4217-92EB-C20633517CC0}"/>
              </a:ext>
            </a:extLst>
          </p:cNvPr>
          <p:cNvSpPr>
            <a:spLocks noGrp="1"/>
          </p:cNvSpPr>
          <p:nvPr>
            <p:ph type="ctrTitle"/>
          </p:nvPr>
        </p:nvSpPr>
        <p:spPr>
          <a:xfrm>
            <a:off x="1055440" y="2384884"/>
            <a:ext cx="10584000" cy="792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lstStyle>
            <a:lvl1pPr>
              <a:defRPr lang="en-US" sz="6000" dirty="0">
                <a:solidFill>
                  <a:schemeClr val="lt1"/>
                </a:solidFill>
                <a:latin typeface="+mj-lt"/>
                <a:ea typeface="+mn-ea"/>
                <a:cs typeface="+mn-cs"/>
              </a:defRPr>
            </a:lvl1pPr>
          </a:lstStyle>
          <a:p>
            <a:pPr marL="0" lvl="0"/>
            <a:endParaRPr lang="en-US"/>
          </a:p>
        </p:txBody>
      </p:sp>
      <p:sp>
        <p:nvSpPr>
          <p:cNvPr id="3" name="Subtitle 2">
            <a:extLst>
              <a:ext uri="{FF2B5EF4-FFF2-40B4-BE49-F238E27FC236}">
                <a16:creationId xmlns:a16="http://schemas.microsoft.com/office/drawing/2014/main" id="{C702F319-831F-47F5-915A-145C79D7C72C}"/>
              </a:ext>
            </a:extLst>
          </p:cNvPr>
          <p:cNvSpPr>
            <a:spLocks noGrp="1"/>
          </p:cNvSpPr>
          <p:nvPr>
            <p:ph type="subTitle" idx="1"/>
          </p:nvPr>
        </p:nvSpPr>
        <p:spPr>
          <a:xfrm>
            <a:off x="1055440" y="3320455"/>
            <a:ext cx="10584000" cy="1368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rmAutofit/>
          </a:bodyPr>
          <a:lstStyle>
            <a:lvl1pPr marL="0" indent="0">
              <a:buNone/>
              <a:defRPr lang="en-US" sz="1800" dirty="0">
                <a:solidFill>
                  <a:schemeClr val="lt1"/>
                </a:solidFill>
                <a:latin typeface="+mj-lt"/>
              </a:defRPr>
            </a:lvl1pPr>
          </a:lstStyle>
          <a:p>
            <a:pPr marL="0" lvl="0"/>
            <a:endParaRPr lang="en-US"/>
          </a:p>
        </p:txBody>
      </p:sp>
      <p:sp>
        <p:nvSpPr>
          <p:cNvPr id="26" name="Text Placeholder 24">
            <a:extLst>
              <a:ext uri="{FF2B5EF4-FFF2-40B4-BE49-F238E27FC236}">
                <a16:creationId xmlns:a16="http://schemas.microsoft.com/office/drawing/2014/main" id="{E06DD6E7-4F26-4B62-A1BE-44ACE248FDA1}"/>
              </a:ext>
            </a:extLst>
          </p:cNvPr>
          <p:cNvSpPr>
            <a:spLocks noGrp="1"/>
          </p:cNvSpPr>
          <p:nvPr>
            <p:ph type="body" sz="quarter" idx="10"/>
          </p:nvPr>
        </p:nvSpPr>
        <p:spPr>
          <a:xfrm>
            <a:off x="1060450" y="1696194"/>
            <a:ext cx="6191250"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buNone/>
              <a:defRPr lang="en-US" sz="1100" smtClean="0">
                <a:solidFill>
                  <a:schemeClr val="lt1"/>
                </a:solidFill>
                <a:latin typeface="Space Mono" panose="02000509040000020004" pitchFamily="49" charset="-18"/>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endParaRPr lang="en-US"/>
          </a:p>
        </p:txBody>
      </p:sp>
      <p:pic>
        <p:nvPicPr>
          <p:cNvPr id="12" name="Picture 11">
            <a:extLst>
              <a:ext uri="{FF2B5EF4-FFF2-40B4-BE49-F238E27FC236}">
                <a16:creationId xmlns:a16="http://schemas.microsoft.com/office/drawing/2014/main" id="{39CCBAC5-060B-4165-8446-88E51D4B6D41}"/>
              </a:ext>
            </a:extLst>
          </p:cNvPr>
          <p:cNvPicPr>
            <a:picLocks noChangeAspect="1"/>
          </p:cNvPicPr>
          <p:nvPr userDrawn="1"/>
        </p:nvPicPr>
        <p:blipFill rotWithShape="1">
          <a:blip r:embed="rId7">
            <a:lum bright="70000" contrast="-70000"/>
            <a:alphaModFix amt="50000"/>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t="35593" b="25850"/>
          <a:stretch/>
        </p:blipFill>
        <p:spPr>
          <a:xfrm>
            <a:off x="-2494" y="4213780"/>
            <a:ext cx="12194493" cy="2644219"/>
          </a:xfrm>
          <a:prstGeom prst="rect">
            <a:avLst/>
          </a:prstGeom>
        </p:spPr>
      </p:pic>
    </p:spTree>
    <p:extLst>
      <p:ext uri="{BB962C8B-B14F-4D97-AF65-F5344CB8AC3E}">
        <p14:creationId xmlns:p14="http://schemas.microsoft.com/office/powerpoint/2010/main" val="4266148610"/>
      </p:ext>
    </p:extLst>
  </p:cSld>
  <p:clrMapOvr>
    <a:masterClrMapping/>
  </p:clrMapOvr>
  <p:extLst>
    <p:ext uri="{DCECCB84-F9BA-43D5-87BE-67443E8EF086}">
      <p15:sldGuideLst xmlns:p15="http://schemas.microsoft.com/office/powerpoint/2012/main">
        <p15:guide id="1" pos="665"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left) with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1179115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6959574" y="3356993"/>
            <a:ext cx="4681042" cy="126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1C1CEE50-9118-487F-9037-DC4DF2BE1E64}"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a:xfrm>
            <a:off x="6959574" y="2276872"/>
            <a:ext cx="4679288" cy="792000"/>
          </a:xfrm>
        </p:spPr>
        <p:txBody>
          <a:bodyPr vert="horz" anchor="b"/>
          <a:lstStyle/>
          <a:p>
            <a:r>
              <a:rPr lang="en-US"/>
              <a:t>Click to edit Master title style</a:t>
            </a:r>
          </a:p>
        </p:txBody>
      </p:sp>
      <p:sp>
        <p:nvSpPr>
          <p:cNvPr id="3" name="Picture Placeholder 2">
            <a:extLst>
              <a:ext uri="{FF2B5EF4-FFF2-40B4-BE49-F238E27FC236}">
                <a16:creationId xmlns:a16="http://schemas.microsoft.com/office/drawing/2014/main" id="{C57DF94F-82A6-45CC-8472-4E7A9EE8E213}"/>
              </a:ext>
            </a:extLst>
          </p:cNvPr>
          <p:cNvSpPr>
            <a:spLocks noGrp="1"/>
          </p:cNvSpPr>
          <p:nvPr>
            <p:ph type="pic" sz="quarter" idx="14"/>
          </p:nvPr>
        </p:nvSpPr>
        <p:spPr>
          <a:xfrm>
            <a:off x="551384" y="765175"/>
            <a:ext cx="5832000" cy="5327650"/>
          </a:xfrm>
        </p:spPr>
        <p:txBody>
          <a:bodyPr/>
          <a:lstStyle/>
          <a:p>
            <a:endParaRPr lang="en-US"/>
          </a:p>
        </p:txBody>
      </p:sp>
    </p:spTree>
    <p:extLst>
      <p:ext uri="{BB962C8B-B14F-4D97-AF65-F5344CB8AC3E}">
        <p14:creationId xmlns:p14="http://schemas.microsoft.com/office/powerpoint/2010/main" val="3670405038"/>
      </p:ext>
    </p:extLst>
  </p:cSld>
  <p:clrMapOvr>
    <a:masterClrMapping/>
  </p:clrMapOvr>
  <p:extLst>
    <p:ext uri="{DCECCB84-F9BA-43D5-87BE-67443E8EF086}">
      <p15:sldGuideLst xmlns:p15="http://schemas.microsoft.com/office/powerpoint/2012/main">
        <p15:guide id="1" pos="4021" userDrawn="1">
          <p15:clr>
            <a:srgbClr val="FBAE40"/>
          </p15:clr>
        </p15:guide>
        <p15:guide id="2" pos="4384"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right) with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36575734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551384" y="3356993"/>
            <a:ext cx="4681042" cy="126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CA9DC1CD-91EA-4A2E-AFC9-27B6B0314AED}"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a:xfrm>
            <a:off x="551384" y="2276872"/>
            <a:ext cx="4679288" cy="792000"/>
          </a:xfrm>
        </p:spPr>
        <p:txBody>
          <a:bodyPr vert="horz" anchor="b"/>
          <a:lstStyle/>
          <a:p>
            <a:r>
              <a:rPr lang="en-US"/>
              <a:t>Click to edit Master title style</a:t>
            </a:r>
          </a:p>
        </p:txBody>
      </p:sp>
      <p:sp>
        <p:nvSpPr>
          <p:cNvPr id="3" name="Picture Placeholder 2">
            <a:extLst>
              <a:ext uri="{FF2B5EF4-FFF2-40B4-BE49-F238E27FC236}">
                <a16:creationId xmlns:a16="http://schemas.microsoft.com/office/drawing/2014/main" id="{C57DF94F-82A6-45CC-8472-4E7A9EE8E213}"/>
              </a:ext>
            </a:extLst>
          </p:cNvPr>
          <p:cNvSpPr>
            <a:spLocks noGrp="1"/>
          </p:cNvSpPr>
          <p:nvPr>
            <p:ph type="pic" sz="quarter" idx="14"/>
          </p:nvPr>
        </p:nvSpPr>
        <p:spPr>
          <a:xfrm>
            <a:off x="5808616" y="765175"/>
            <a:ext cx="5832000" cy="5327650"/>
          </a:xfrm>
        </p:spPr>
        <p:txBody>
          <a:bodyPr/>
          <a:lstStyle/>
          <a:p>
            <a:endParaRPr lang="en-US"/>
          </a:p>
        </p:txBody>
      </p:sp>
    </p:spTree>
    <p:extLst>
      <p:ext uri="{BB962C8B-B14F-4D97-AF65-F5344CB8AC3E}">
        <p14:creationId xmlns:p14="http://schemas.microsoft.com/office/powerpoint/2010/main" val="3094002705"/>
      </p:ext>
    </p:extLst>
  </p:cSld>
  <p:clrMapOvr>
    <a:masterClrMapping/>
  </p:clrMapOvr>
  <p:extLst>
    <p:ext uri="{DCECCB84-F9BA-43D5-87BE-67443E8EF086}">
      <p15:sldGuideLst xmlns:p15="http://schemas.microsoft.com/office/powerpoint/2012/main">
        <p15:guide id="1" pos="3296" userDrawn="1">
          <p15:clr>
            <a:srgbClr val="FBAE40"/>
          </p15:clr>
        </p15:guide>
        <p15:guide id="2" pos="365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with title on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17221845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36474B71-04C1-4AEF-AD7E-5CDC4BA1259B}"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3" name="Picture Placeholder 2">
            <a:extLst>
              <a:ext uri="{FF2B5EF4-FFF2-40B4-BE49-F238E27FC236}">
                <a16:creationId xmlns:a16="http://schemas.microsoft.com/office/drawing/2014/main" id="{C57DF94F-82A6-45CC-8472-4E7A9EE8E213}"/>
              </a:ext>
            </a:extLst>
          </p:cNvPr>
          <p:cNvSpPr>
            <a:spLocks noGrp="1"/>
          </p:cNvSpPr>
          <p:nvPr>
            <p:ph type="pic" sz="quarter" idx="14"/>
          </p:nvPr>
        </p:nvSpPr>
        <p:spPr>
          <a:xfrm>
            <a:off x="550863" y="1773237"/>
            <a:ext cx="11089753" cy="4319587"/>
          </a:xfrm>
        </p:spPr>
        <p:txBody>
          <a:bodyPr/>
          <a:lstStyle/>
          <a:p>
            <a:endParaRPr lang="en-US"/>
          </a:p>
        </p:txBody>
      </p:sp>
      <p:sp>
        <p:nvSpPr>
          <p:cNvPr id="9" name="Title 15">
            <a:extLst>
              <a:ext uri="{FF2B5EF4-FFF2-40B4-BE49-F238E27FC236}">
                <a16:creationId xmlns:a16="http://schemas.microsoft.com/office/drawing/2014/main" id="{DA1B2B11-8460-455D-9E92-3FB72B372D27}"/>
              </a:ext>
            </a:extLst>
          </p:cNvPr>
          <p:cNvSpPr>
            <a:spLocks noGrp="1"/>
          </p:cNvSpPr>
          <p:nvPr>
            <p:ph type="title"/>
          </p:nvPr>
        </p:nvSpPr>
        <p:spPr>
          <a:xfrm>
            <a:off x="551384" y="764792"/>
            <a:ext cx="11088000" cy="792000"/>
          </a:xfrm>
        </p:spPr>
        <p:txBody>
          <a:bodyPr vert="horz"/>
          <a:lstStyle/>
          <a:p>
            <a:r>
              <a:rPr lang="en-US"/>
              <a:t>Click to edit Master title style</a:t>
            </a:r>
          </a:p>
        </p:txBody>
      </p:sp>
    </p:spTree>
    <p:extLst>
      <p:ext uri="{BB962C8B-B14F-4D97-AF65-F5344CB8AC3E}">
        <p14:creationId xmlns:p14="http://schemas.microsoft.com/office/powerpoint/2010/main" val="158603574"/>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325CCE3-2BA6-4763-849B-F2ED09FB1DFF}"/>
              </a:ext>
            </a:extLst>
          </p:cNvPr>
          <p:cNvGraphicFramePr>
            <a:graphicFrameLocks noChangeAspect="1"/>
          </p:cNvGraphicFramePr>
          <p:nvPr userDrawn="1">
            <p:custDataLst>
              <p:tags r:id="rId1"/>
            </p:custDataLst>
            <p:extLst>
              <p:ext uri="{D42A27DB-BD31-4B8C-83A1-F6EECF244321}">
                <p14:modId xmlns:p14="http://schemas.microsoft.com/office/powerpoint/2010/main" val="33410535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C325CCE3-2BA6-4763-849B-F2ED09FB1D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Picture 7">
            <a:extLst>
              <a:ext uri="{FF2B5EF4-FFF2-40B4-BE49-F238E27FC236}">
                <a16:creationId xmlns:a16="http://schemas.microsoft.com/office/drawing/2014/main" id="{6DAFDC11-7878-458A-B48C-0D26FC3A8E1A}"/>
              </a:ext>
            </a:extLst>
          </p:cNvPr>
          <p:cNvPicPr>
            <a:picLocks noChangeAspect="1"/>
          </p:cNvPicPr>
          <p:nvPr userDrawn="1"/>
        </p:nvPicPr>
        <p:blipFill rotWithShape="1">
          <a:blip r:embed="rId5"/>
          <a:srcRect b="15625"/>
          <a:stretch/>
        </p:blipFill>
        <p:spPr>
          <a:xfrm>
            <a:off x="0" y="0"/>
            <a:ext cx="12192000" cy="6858000"/>
          </a:xfrm>
          <a:prstGeom prst="rect">
            <a:avLst/>
          </a:prstGeom>
        </p:spPr>
      </p:pic>
      <p:sp>
        <p:nvSpPr>
          <p:cNvPr id="5" name="Rectangle 4">
            <a:extLst>
              <a:ext uri="{FF2B5EF4-FFF2-40B4-BE49-F238E27FC236}">
                <a16:creationId xmlns:a16="http://schemas.microsoft.com/office/drawing/2014/main" id="{94D98CD3-6A8C-409E-B531-4F1071033AB5}"/>
              </a:ext>
            </a:extLst>
          </p:cNvPr>
          <p:cNvSpPr/>
          <p:nvPr userDrawn="1"/>
        </p:nvSpPr>
        <p:spPr>
          <a:xfrm flipV="1">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endParaRPr lang="en-US" sz="1200">
              <a:solidFill>
                <a:schemeClr val="tx1"/>
              </a:solidFill>
            </a:endParaRPr>
          </a:p>
        </p:txBody>
      </p:sp>
      <p:sp>
        <p:nvSpPr>
          <p:cNvPr id="3" name="Date Placeholder 2">
            <a:extLst>
              <a:ext uri="{FF2B5EF4-FFF2-40B4-BE49-F238E27FC236}">
                <a16:creationId xmlns:a16="http://schemas.microsoft.com/office/drawing/2014/main" id="{B57A9CEE-F685-4212-980F-12173078A97E}"/>
              </a:ext>
            </a:extLst>
          </p:cNvPr>
          <p:cNvSpPr>
            <a:spLocks noGrp="1"/>
          </p:cNvSpPr>
          <p:nvPr>
            <p:ph type="dt" sz="half" idx="10"/>
          </p:nvPr>
        </p:nvSpPr>
        <p:spPr/>
        <p:txBody>
          <a:bodyPr/>
          <a:lstStyle/>
          <a:p>
            <a:fld id="{876272C4-C7B9-403E-80F5-0C9FF135D3EE}" type="datetime1">
              <a:rPr lang="en-US" smtClean="0"/>
              <a:t>6/20/2025</a:t>
            </a:fld>
            <a:endParaRPr lang="en-US"/>
          </a:p>
        </p:txBody>
      </p:sp>
      <p:sp>
        <p:nvSpPr>
          <p:cNvPr id="4" name="Slide Number Placeholder 3">
            <a:extLst>
              <a:ext uri="{FF2B5EF4-FFF2-40B4-BE49-F238E27FC236}">
                <a16:creationId xmlns:a16="http://schemas.microsoft.com/office/drawing/2014/main" id="{553211BD-7C56-4262-9F19-FB1BE95FDD5D}"/>
              </a:ext>
            </a:extLst>
          </p:cNvPr>
          <p:cNvSpPr>
            <a:spLocks noGrp="1"/>
          </p:cNvSpPr>
          <p:nvPr>
            <p:ph type="sldNum" sz="quarter" idx="11"/>
          </p:nvPr>
        </p:nvSpPr>
        <p:spPr/>
        <p:txBody>
          <a:bodyPr/>
          <a:lstStyle/>
          <a:p>
            <a:r>
              <a:rPr lang="pl-PL"/>
              <a:t>PG. </a:t>
            </a:r>
            <a:fld id="{78A5FBEC-AD48-4732-A93E-D868E0593745}" type="slidenum">
              <a:rPr smtClean="0"/>
              <a:pPr/>
              <a:t>‹#›</a:t>
            </a:fld>
            <a:endParaRPr lang="en-US"/>
          </a:p>
        </p:txBody>
      </p:sp>
      <p:sp>
        <p:nvSpPr>
          <p:cNvPr id="2" name="Title 1">
            <a:extLst>
              <a:ext uri="{FF2B5EF4-FFF2-40B4-BE49-F238E27FC236}">
                <a16:creationId xmlns:a16="http://schemas.microsoft.com/office/drawing/2014/main" id="{AEBA7112-A8DE-40C9-AB7B-C623C779C41F}"/>
              </a:ext>
            </a:extLst>
          </p:cNvPr>
          <p:cNvSpPr>
            <a:spLocks noGrp="1"/>
          </p:cNvSpPr>
          <p:nvPr>
            <p:ph type="title"/>
          </p:nvPr>
        </p:nvSpPr>
        <p:spPr>
          <a:xfrm>
            <a:off x="1812204" y="2492896"/>
            <a:ext cx="6120000" cy="2160000"/>
          </a:xfrm>
        </p:spPr>
        <p:txBody>
          <a:bodyPr vert="horz" anchor="t"/>
          <a:lstStyle>
            <a:lvl1pPr>
              <a:defRPr sz="4800">
                <a:solidFill>
                  <a:schemeClr val="bg1"/>
                </a:solidFill>
              </a:defRPr>
            </a:lvl1pPr>
          </a:lstStyle>
          <a:p>
            <a:endParaRPr lang="en-US"/>
          </a:p>
        </p:txBody>
      </p:sp>
      <p:grpSp>
        <p:nvGrpSpPr>
          <p:cNvPr id="12" name="Graphic 7">
            <a:extLst>
              <a:ext uri="{FF2B5EF4-FFF2-40B4-BE49-F238E27FC236}">
                <a16:creationId xmlns:a16="http://schemas.microsoft.com/office/drawing/2014/main" id="{A78141A1-EED7-46B1-9AE8-B05E1A447474}"/>
              </a:ext>
            </a:extLst>
          </p:cNvPr>
          <p:cNvGrpSpPr/>
          <p:nvPr userDrawn="1"/>
        </p:nvGrpSpPr>
        <p:grpSpPr>
          <a:xfrm>
            <a:off x="535311" y="2384884"/>
            <a:ext cx="955524" cy="843418"/>
            <a:chOff x="657323" y="4259514"/>
            <a:chExt cx="1268808" cy="1119947"/>
          </a:xfrm>
          <a:noFill/>
        </p:grpSpPr>
        <p:sp>
          <p:nvSpPr>
            <p:cNvPr id="13" name="Freeform: Shape 12">
              <a:extLst>
                <a:ext uri="{FF2B5EF4-FFF2-40B4-BE49-F238E27FC236}">
                  <a16:creationId xmlns:a16="http://schemas.microsoft.com/office/drawing/2014/main" id="{10787BE5-66E9-46C5-A98F-197CFD2CAAC3}"/>
                </a:ext>
              </a:extLst>
            </p:cNvPr>
            <p:cNvSpPr/>
            <p:nvPr/>
          </p:nvSpPr>
          <p:spPr>
            <a:xfrm>
              <a:off x="1381103" y="4259514"/>
              <a:ext cx="545028" cy="1119947"/>
            </a:xfrm>
            <a:custGeom>
              <a:avLst/>
              <a:gdLst>
                <a:gd name="connsiteX0" fmla="*/ 479964 w 545028"/>
                <a:gd name="connsiteY0" fmla="*/ 0 h 1119947"/>
                <a:gd name="connsiteX1" fmla="*/ 84371 w 545028"/>
                <a:gd name="connsiteY1" fmla="*/ 0 h 1119947"/>
                <a:gd name="connsiteX2" fmla="*/ 19306 w 545028"/>
                <a:gd name="connsiteY2" fmla="*/ 65065 h 1119947"/>
                <a:gd name="connsiteX3" fmla="*/ 19306 w 545028"/>
                <a:gd name="connsiteY3" fmla="*/ 460657 h 1119947"/>
                <a:gd name="connsiteX4" fmla="*/ 84371 w 545028"/>
                <a:gd name="connsiteY4" fmla="*/ 525722 h 1119947"/>
                <a:gd name="connsiteX5" fmla="*/ 273709 w 545028"/>
                <a:gd name="connsiteY5" fmla="*/ 525722 h 1119947"/>
                <a:gd name="connsiteX6" fmla="*/ 201617 w 545028"/>
                <a:gd name="connsiteY6" fmla="*/ 774529 h 1119947"/>
                <a:gd name="connsiteX7" fmla="*/ 38565 w 545028"/>
                <a:gd name="connsiteY7" fmla="*/ 896590 h 1119947"/>
                <a:gd name="connsiteX8" fmla="*/ 6293 w 545028"/>
                <a:gd name="connsiteY8" fmla="*/ 983908 h 1119947"/>
                <a:gd name="connsiteX9" fmla="*/ 53140 w 545028"/>
                <a:gd name="connsiteY9" fmla="*/ 1082807 h 1119947"/>
                <a:gd name="connsiteX10" fmla="*/ 137854 w 545028"/>
                <a:gd name="connsiteY10" fmla="*/ 1114557 h 1119947"/>
                <a:gd name="connsiteX11" fmla="*/ 356081 w 545028"/>
                <a:gd name="connsiteY11" fmla="*/ 972976 h 1119947"/>
                <a:gd name="connsiteX12" fmla="*/ 504818 w 545028"/>
                <a:gd name="connsiteY12" fmla="*/ 736271 h 1119947"/>
                <a:gd name="connsiteX13" fmla="*/ 545028 w 545028"/>
                <a:gd name="connsiteY13" fmla="*/ 376073 h 1119947"/>
                <a:gd name="connsiteX14" fmla="*/ 545028 w 545028"/>
                <a:gd name="connsiteY14" fmla="*/ 65065 h 1119947"/>
                <a:gd name="connsiteX15" fmla="*/ 479964 w 545028"/>
                <a:gd name="connsiteY15" fmla="*/ 0 h 11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028" h="1119947">
                  <a:moveTo>
                    <a:pt x="479964" y="0"/>
                  </a:moveTo>
                  <a:lnTo>
                    <a:pt x="84371" y="0"/>
                  </a:lnTo>
                  <a:cubicBezTo>
                    <a:pt x="48455" y="0"/>
                    <a:pt x="19306" y="29149"/>
                    <a:pt x="19306" y="65065"/>
                  </a:cubicBezTo>
                  <a:lnTo>
                    <a:pt x="19306" y="460657"/>
                  </a:lnTo>
                  <a:cubicBezTo>
                    <a:pt x="19306" y="496574"/>
                    <a:pt x="48455" y="525722"/>
                    <a:pt x="84371" y="525722"/>
                  </a:cubicBezTo>
                  <a:lnTo>
                    <a:pt x="273709" y="525722"/>
                  </a:lnTo>
                  <a:cubicBezTo>
                    <a:pt x="271236" y="629306"/>
                    <a:pt x="247162" y="712197"/>
                    <a:pt x="201617" y="774529"/>
                  </a:cubicBezTo>
                  <a:cubicBezTo>
                    <a:pt x="165702" y="823718"/>
                    <a:pt x="111309" y="864449"/>
                    <a:pt x="38565" y="896590"/>
                  </a:cubicBezTo>
                  <a:cubicBezTo>
                    <a:pt x="5122" y="911295"/>
                    <a:pt x="-9322" y="950854"/>
                    <a:pt x="6293" y="983908"/>
                  </a:cubicBezTo>
                  <a:lnTo>
                    <a:pt x="53140" y="1082807"/>
                  </a:lnTo>
                  <a:cubicBezTo>
                    <a:pt x="68235" y="1114557"/>
                    <a:pt x="105582" y="1128482"/>
                    <a:pt x="137854" y="1114557"/>
                  </a:cubicBezTo>
                  <a:cubicBezTo>
                    <a:pt x="223999" y="1077340"/>
                    <a:pt x="296743" y="1030233"/>
                    <a:pt x="356081" y="972976"/>
                  </a:cubicBezTo>
                  <a:cubicBezTo>
                    <a:pt x="428434" y="903097"/>
                    <a:pt x="478012" y="824239"/>
                    <a:pt x="504818" y="736271"/>
                  </a:cubicBezTo>
                  <a:cubicBezTo>
                    <a:pt x="531626" y="648304"/>
                    <a:pt x="545028" y="528325"/>
                    <a:pt x="545028" y="376073"/>
                  </a:cubicBezTo>
                  <a:lnTo>
                    <a:pt x="545028" y="65065"/>
                  </a:lnTo>
                  <a:cubicBezTo>
                    <a:pt x="545028" y="29150"/>
                    <a:pt x="515878" y="0"/>
                    <a:pt x="479964" y="0"/>
                  </a:cubicBezTo>
                  <a:close/>
                </a:path>
              </a:pathLst>
            </a:custGeom>
            <a:grpFill/>
            <a:ln w="1299" cap="flat">
              <a:solidFill>
                <a:schemeClr val="accent1"/>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29091E4-878D-4038-B5DE-3B14644D0ABC}"/>
                </a:ext>
              </a:extLst>
            </p:cNvPr>
            <p:cNvSpPr/>
            <p:nvPr/>
          </p:nvSpPr>
          <p:spPr>
            <a:xfrm>
              <a:off x="657323" y="4259514"/>
              <a:ext cx="545028" cy="1119742"/>
            </a:xfrm>
            <a:custGeom>
              <a:avLst/>
              <a:gdLst>
                <a:gd name="connsiteX0" fmla="*/ 137985 w 545028"/>
                <a:gd name="connsiteY0" fmla="*/ 1114297 h 1119742"/>
                <a:gd name="connsiteX1" fmla="*/ 355171 w 545028"/>
                <a:gd name="connsiteY1" fmla="*/ 972976 h 1119742"/>
                <a:gd name="connsiteX2" fmla="*/ 504820 w 545028"/>
                <a:gd name="connsiteY2" fmla="*/ 737182 h 1119742"/>
                <a:gd name="connsiteX3" fmla="*/ 545028 w 545028"/>
                <a:gd name="connsiteY3" fmla="*/ 376073 h 1119742"/>
                <a:gd name="connsiteX4" fmla="*/ 545028 w 545028"/>
                <a:gd name="connsiteY4" fmla="*/ 65065 h 1119742"/>
                <a:gd name="connsiteX5" fmla="*/ 479964 w 545028"/>
                <a:gd name="connsiteY5" fmla="*/ 0 h 1119742"/>
                <a:gd name="connsiteX6" fmla="*/ 84371 w 545028"/>
                <a:gd name="connsiteY6" fmla="*/ 0 h 1119742"/>
                <a:gd name="connsiteX7" fmla="*/ 19306 w 545028"/>
                <a:gd name="connsiteY7" fmla="*/ 65065 h 1119742"/>
                <a:gd name="connsiteX8" fmla="*/ 19306 w 545028"/>
                <a:gd name="connsiteY8" fmla="*/ 460657 h 1119742"/>
                <a:gd name="connsiteX9" fmla="*/ 84371 w 545028"/>
                <a:gd name="connsiteY9" fmla="*/ 525722 h 1119742"/>
                <a:gd name="connsiteX10" fmla="*/ 273709 w 545028"/>
                <a:gd name="connsiteY10" fmla="*/ 525722 h 1119742"/>
                <a:gd name="connsiteX11" fmla="*/ 201617 w 545028"/>
                <a:gd name="connsiteY11" fmla="*/ 774529 h 1119742"/>
                <a:gd name="connsiteX12" fmla="*/ 38565 w 545028"/>
                <a:gd name="connsiteY12" fmla="*/ 896590 h 1119742"/>
                <a:gd name="connsiteX13" fmla="*/ 6293 w 545028"/>
                <a:gd name="connsiteY13" fmla="*/ 983908 h 1119742"/>
                <a:gd name="connsiteX14" fmla="*/ 53010 w 545028"/>
                <a:gd name="connsiteY14" fmla="*/ 1082546 h 1119742"/>
                <a:gd name="connsiteX15" fmla="*/ 137985 w 545028"/>
                <a:gd name="connsiteY15" fmla="*/ 1114297 h 1119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5028" h="1119742">
                  <a:moveTo>
                    <a:pt x="137985" y="1114297"/>
                  </a:moveTo>
                  <a:cubicBezTo>
                    <a:pt x="223090" y="1077210"/>
                    <a:pt x="295442" y="1030104"/>
                    <a:pt x="355171" y="972976"/>
                  </a:cubicBezTo>
                  <a:cubicBezTo>
                    <a:pt x="428173" y="903097"/>
                    <a:pt x="478013" y="824499"/>
                    <a:pt x="504820" y="737182"/>
                  </a:cubicBezTo>
                  <a:cubicBezTo>
                    <a:pt x="531626" y="649865"/>
                    <a:pt x="545028" y="529496"/>
                    <a:pt x="545028" y="376073"/>
                  </a:cubicBezTo>
                  <a:lnTo>
                    <a:pt x="545028" y="65065"/>
                  </a:lnTo>
                  <a:cubicBezTo>
                    <a:pt x="545028" y="29149"/>
                    <a:pt x="515881" y="0"/>
                    <a:pt x="479964" y="0"/>
                  </a:cubicBezTo>
                  <a:lnTo>
                    <a:pt x="84371" y="0"/>
                  </a:lnTo>
                  <a:cubicBezTo>
                    <a:pt x="48455" y="0"/>
                    <a:pt x="19306" y="29149"/>
                    <a:pt x="19306" y="65065"/>
                  </a:cubicBezTo>
                  <a:lnTo>
                    <a:pt x="19306" y="460657"/>
                  </a:lnTo>
                  <a:cubicBezTo>
                    <a:pt x="19306" y="496574"/>
                    <a:pt x="48455" y="525722"/>
                    <a:pt x="84371" y="525722"/>
                  </a:cubicBezTo>
                  <a:lnTo>
                    <a:pt x="273709" y="525722"/>
                  </a:lnTo>
                  <a:cubicBezTo>
                    <a:pt x="271236" y="629306"/>
                    <a:pt x="247162" y="712197"/>
                    <a:pt x="201617" y="774529"/>
                  </a:cubicBezTo>
                  <a:cubicBezTo>
                    <a:pt x="165701" y="823718"/>
                    <a:pt x="111307" y="864449"/>
                    <a:pt x="38565" y="896590"/>
                  </a:cubicBezTo>
                  <a:cubicBezTo>
                    <a:pt x="5122" y="911295"/>
                    <a:pt x="-9322" y="950854"/>
                    <a:pt x="6293" y="983908"/>
                  </a:cubicBezTo>
                  <a:lnTo>
                    <a:pt x="53010" y="1082546"/>
                  </a:lnTo>
                  <a:cubicBezTo>
                    <a:pt x="68106" y="1114297"/>
                    <a:pt x="105713" y="1128352"/>
                    <a:pt x="137985" y="1114297"/>
                  </a:cubicBezTo>
                  <a:close/>
                </a:path>
              </a:pathLst>
            </a:custGeom>
            <a:grpFill/>
            <a:ln w="1299" cap="flat">
              <a:solidFill>
                <a:schemeClr val="accent1"/>
              </a:solidFill>
              <a:prstDash val="solid"/>
              <a:miter/>
            </a:ln>
          </p:spPr>
          <p:txBody>
            <a:bodyPr rtlCol="0" anchor="ctr"/>
            <a:lstStyle/>
            <a:p>
              <a:endParaRPr lang="en-US"/>
            </a:p>
          </p:txBody>
        </p:sp>
      </p:grpSp>
      <p:sp>
        <p:nvSpPr>
          <p:cNvPr id="15" name="Text Placeholder 24">
            <a:extLst>
              <a:ext uri="{FF2B5EF4-FFF2-40B4-BE49-F238E27FC236}">
                <a16:creationId xmlns:a16="http://schemas.microsoft.com/office/drawing/2014/main" id="{EFDA227E-5E1F-4E4B-B25F-F42F290B28EA}"/>
              </a:ext>
            </a:extLst>
          </p:cNvPr>
          <p:cNvSpPr>
            <a:spLocks noGrp="1"/>
          </p:cNvSpPr>
          <p:nvPr>
            <p:ph type="body" sz="quarter" idx="12" hasCustomPrompt="1"/>
          </p:nvPr>
        </p:nvSpPr>
        <p:spPr>
          <a:xfrm>
            <a:off x="1812204" y="4869160"/>
            <a:ext cx="6120000" cy="3238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lvl1pPr marL="0" indent="0">
              <a:buNone/>
              <a:defRPr lang="en-US" sz="1100" smtClean="0">
                <a:solidFill>
                  <a:schemeClr val="lt1"/>
                </a:solidFill>
                <a:latin typeface="Space Mono" panose="02000509040000020004" pitchFamily="49" charset="-18"/>
              </a:defRPr>
            </a:lvl1pPr>
            <a:lvl2pPr>
              <a:defRPr lang="en-US" sz="1800" smtClean="0">
                <a:solidFill>
                  <a:schemeClr val="lt1"/>
                </a:solidFill>
              </a:defRPr>
            </a:lvl2pPr>
            <a:lvl3pPr>
              <a:defRPr lang="en-US" sz="1800" smtClean="0">
                <a:solidFill>
                  <a:schemeClr val="lt1"/>
                </a:solidFill>
              </a:defRPr>
            </a:lvl3pPr>
            <a:lvl4pPr>
              <a:defRPr lang="en-US" smtClean="0">
                <a:solidFill>
                  <a:schemeClr val="lt1"/>
                </a:solidFill>
              </a:defRPr>
            </a:lvl4pPr>
            <a:lvl5pPr>
              <a:defRPr lang="en-US">
                <a:solidFill>
                  <a:schemeClr val="lt1"/>
                </a:solidFill>
              </a:defRPr>
            </a:lvl5pPr>
          </a:lstStyle>
          <a:p>
            <a:pPr marL="0" lvl="0"/>
            <a:r>
              <a:rPr lang="pl-PL"/>
              <a:t>Author</a:t>
            </a:r>
            <a:endParaRPr lang="en-US"/>
          </a:p>
        </p:txBody>
      </p:sp>
      <p:cxnSp>
        <p:nvCxnSpPr>
          <p:cNvPr id="16" name="Straight Connector 15">
            <a:extLst>
              <a:ext uri="{FF2B5EF4-FFF2-40B4-BE49-F238E27FC236}">
                <a16:creationId xmlns:a16="http://schemas.microsoft.com/office/drawing/2014/main" id="{7F6BFCE3-DCE1-45E4-AE02-0043270C9B3A}"/>
              </a:ext>
            </a:extLst>
          </p:cNvPr>
          <p:cNvCxnSpPr>
            <a:cxnSpLocks/>
          </p:cNvCxnSpPr>
          <p:nvPr userDrawn="1"/>
        </p:nvCxnSpPr>
        <p:spPr>
          <a:xfrm>
            <a:off x="1812204" y="4761148"/>
            <a:ext cx="23402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Date Placeholder 3">
            <a:extLst>
              <a:ext uri="{FF2B5EF4-FFF2-40B4-BE49-F238E27FC236}">
                <a16:creationId xmlns:a16="http://schemas.microsoft.com/office/drawing/2014/main" id="{E9BB1616-A263-47B5-8B3B-DDB348F6B50A}"/>
              </a:ext>
            </a:extLst>
          </p:cNvPr>
          <p:cNvSpPr txBox="1">
            <a:spLocks/>
          </p:cNvSpPr>
          <p:nvPr userDrawn="1"/>
        </p:nvSpPr>
        <p:spPr>
          <a:xfrm>
            <a:off x="1451484" y="6488571"/>
            <a:ext cx="792000" cy="180000"/>
          </a:xfrm>
          <a:prstGeom prst="rect">
            <a:avLst/>
          </a:prstGeom>
          <a:noFill/>
          <a:ln w="635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defPPr>
              <a:defRPr lang="en-US"/>
            </a:defPPr>
            <a:lvl1pPr marL="0" algn="l" defTabSz="914400" rtl="0" eaLnBrk="1" latinLnBrk="0" hangingPunct="1">
              <a:defRPr lang="en-US" sz="800" kern="1200" smtClean="0">
                <a:solidFill>
                  <a:schemeClr val="bg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fld id="{A1634206-10EC-4B58-A696-3BADD4BA50FA}" type="datetimeFigureOut">
              <a:rPr lang="en-US" smtClean="0"/>
              <a:pPr/>
              <a:t>6/20/2025</a:t>
            </a:fld>
            <a:endParaRPr lang="en-US"/>
          </a:p>
        </p:txBody>
      </p:sp>
      <p:sp>
        <p:nvSpPr>
          <p:cNvPr id="20" name="Slide Number Placeholder 5">
            <a:extLst>
              <a:ext uri="{FF2B5EF4-FFF2-40B4-BE49-F238E27FC236}">
                <a16:creationId xmlns:a16="http://schemas.microsoft.com/office/drawing/2014/main" id="{4E3D3112-8BB5-4314-91E8-6A4BC8A8B62E}"/>
              </a:ext>
            </a:extLst>
          </p:cNvPr>
          <p:cNvSpPr txBox="1">
            <a:spLocks/>
          </p:cNvSpPr>
          <p:nvPr userDrawn="1"/>
        </p:nvSpPr>
        <p:spPr>
          <a:xfrm>
            <a:off x="550863" y="6488571"/>
            <a:ext cx="792609" cy="180000"/>
          </a:xfrm>
          <a:prstGeom prst="rect">
            <a:avLst/>
          </a:prstGeom>
          <a:noFill/>
          <a:ln w="635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defPPr>
              <a:defRPr lang="en-US"/>
            </a:defPPr>
            <a:lvl1pPr marL="0" algn="l" defTabSz="914400" rtl="0" eaLnBrk="1" latinLnBrk="0" hangingPunct="1">
              <a:defRPr lang="en-US" sz="800" kern="1200" smtClean="0">
                <a:solidFill>
                  <a:schemeClr val="bg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pl-PL"/>
              <a:t>PG. </a:t>
            </a:r>
            <a:fld id="{78A5FBEC-AD48-4732-A93E-D868E0593745}" type="slidenum">
              <a:rPr smtClean="0"/>
              <a:pPr/>
              <a:t>‹#›</a:t>
            </a:fld>
            <a:endParaRPr/>
          </a:p>
        </p:txBody>
      </p:sp>
      <p:sp>
        <p:nvSpPr>
          <p:cNvPr id="21" name="Freeform: Shape 20">
            <a:extLst>
              <a:ext uri="{FF2B5EF4-FFF2-40B4-BE49-F238E27FC236}">
                <a16:creationId xmlns:a16="http://schemas.microsoft.com/office/drawing/2014/main" id="{2B868A1C-B8EA-4937-A099-5B21C93130A3}"/>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cxnSp>
        <p:nvCxnSpPr>
          <p:cNvPr id="22" name="Straight Connector 21">
            <a:extLst>
              <a:ext uri="{FF2B5EF4-FFF2-40B4-BE49-F238E27FC236}">
                <a16:creationId xmlns:a16="http://schemas.microsoft.com/office/drawing/2014/main" id="{8BAA5014-29F6-4C73-BF07-C1888DF99F3C}"/>
              </a:ext>
            </a:extLst>
          </p:cNvPr>
          <p:cNvCxnSpPr>
            <a:cxnSpLocks/>
          </p:cNvCxnSpPr>
          <p:nvPr userDrawn="1"/>
        </p:nvCxnSpPr>
        <p:spPr>
          <a:xfrm>
            <a:off x="552616" y="6273316"/>
            <a:ext cx="1108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035465"/>
      </p:ext>
    </p:extLst>
  </p:cSld>
  <p:clrMapOvr>
    <a:masterClrMapping/>
  </p:clrMapOvr>
  <p:extLst>
    <p:ext uri="{DCECCB84-F9BA-43D5-87BE-67443E8EF086}">
      <p15:sldGuideLst xmlns:p15="http://schemas.microsoft.com/office/powerpoint/2012/main">
        <p15:guide id="1" orient="horz" pos="1570" userDrawn="1">
          <p15:clr>
            <a:srgbClr val="FBAE40"/>
          </p15:clr>
        </p15:guide>
        <p15:guide id="2" pos="1141"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llout with imag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325CCE3-2BA6-4763-849B-F2ED09FB1DFF}"/>
              </a:ext>
            </a:extLst>
          </p:cNvPr>
          <p:cNvGraphicFramePr>
            <a:graphicFrameLocks noChangeAspect="1"/>
          </p:cNvGraphicFramePr>
          <p:nvPr userDrawn="1">
            <p:custDataLst>
              <p:tags r:id="rId1"/>
            </p:custDataLst>
            <p:extLst>
              <p:ext uri="{D42A27DB-BD31-4B8C-83A1-F6EECF244321}">
                <p14:modId xmlns:p14="http://schemas.microsoft.com/office/powerpoint/2010/main" val="3364819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C325CCE3-2BA6-4763-849B-F2ED09FB1D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E63AE161-F134-42D1-ACF0-9ECF476E0704}"/>
              </a:ext>
            </a:extLst>
          </p:cNvPr>
          <p:cNvPicPr>
            <a:picLocks noChangeAspect="1"/>
          </p:cNvPicPr>
          <p:nvPr userDrawn="1"/>
        </p:nvPicPr>
        <p:blipFill rotWithShape="1">
          <a:blip r:embed="rId5"/>
          <a:srcRect l="22014" t="2852" r="22092" b="2852"/>
          <a:stretch/>
        </p:blipFill>
        <p:spPr>
          <a:xfrm>
            <a:off x="-1" y="0"/>
            <a:ext cx="12192001" cy="6858000"/>
          </a:xfrm>
          <a:prstGeom prst="rect">
            <a:avLst/>
          </a:prstGeom>
        </p:spPr>
      </p:pic>
      <p:sp>
        <p:nvSpPr>
          <p:cNvPr id="5" name="Rectangle 4">
            <a:extLst>
              <a:ext uri="{FF2B5EF4-FFF2-40B4-BE49-F238E27FC236}">
                <a16:creationId xmlns:a16="http://schemas.microsoft.com/office/drawing/2014/main" id="{94D98CD3-6A8C-409E-B531-4F1071033AB5}"/>
              </a:ext>
            </a:extLst>
          </p:cNvPr>
          <p:cNvSpPr/>
          <p:nvPr userDrawn="1"/>
        </p:nvSpPr>
        <p:spPr>
          <a:xfrm flipV="1">
            <a:off x="0" y="0"/>
            <a:ext cx="12192000"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gn="l"/>
            <a:endParaRPr lang="en-US" sz="1200">
              <a:solidFill>
                <a:schemeClr val="tx1"/>
              </a:solidFill>
            </a:endParaRPr>
          </a:p>
        </p:txBody>
      </p:sp>
      <p:sp>
        <p:nvSpPr>
          <p:cNvPr id="3" name="Date Placeholder 2">
            <a:extLst>
              <a:ext uri="{FF2B5EF4-FFF2-40B4-BE49-F238E27FC236}">
                <a16:creationId xmlns:a16="http://schemas.microsoft.com/office/drawing/2014/main" id="{B57A9CEE-F685-4212-980F-12173078A97E}"/>
              </a:ext>
            </a:extLst>
          </p:cNvPr>
          <p:cNvSpPr>
            <a:spLocks noGrp="1"/>
          </p:cNvSpPr>
          <p:nvPr>
            <p:ph type="dt" sz="half" idx="10"/>
          </p:nvPr>
        </p:nvSpPr>
        <p:spPr/>
        <p:txBody>
          <a:bodyPr/>
          <a:lstStyle/>
          <a:p>
            <a:fld id="{1D3E5EA0-AB44-42A7-81C4-1114C364E9D1}" type="datetime1">
              <a:rPr lang="en-US" smtClean="0"/>
              <a:t>6/20/2025</a:t>
            </a:fld>
            <a:endParaRPr lang="en-US"/>
          </a:p>
        </p:txBody>
      </p:sp>
      <p:sp>
        <p:nvSpPr>
          <p:cNvPr id="4" name="Slide Number Placeholder 3">
            <a:extLst>
              <a:ext uri="{FF2B5EF4-FFF2-40B4-BE49-F238E27FC236}">
                <a16:creationId xmlns:a16="http://schemas.microsoft.com/office/drawing/2014/main" id="{553211BD-7C56-4262-9F19-FB1BE95FDD5D}"/>
              </a:ext>
            </a:extLst>
          </p:cNvPr>
          <p:cNvSpPr>
            <a:spLocks noGrp="1"/>
          </p:cNvSpPr>
          <p:nvPr>
            <p:ph type="sldNum" sz="quarter" idx="11"/>
          </p:nvPr>
        </p:nvSpPr>
        <p:spPr/>
        <p:txBody>
          <a:bodyPr/>
          <a:lstStyle/>
          <a:p>
            <a:r>
              <a:rPr lang="pl-PL"/>
              <a:t>PG. </a:t>
            </a:r>
            <a:fld id="{78A5FBEC-AD48-4732-A93E-D868E0593745}" type="slidenum">
              <a:rPr smtClean="0"/>
              <a:pPr/>
              <a:t>‹#›</a:t>
            </a:fld>
            <a:endParaRPr lang="en-US"/>
          </a:p>
        </p:txBody>
      </p:sp>
      <p:sp>
        <p:nvSpPr>
          <p:cNvPr id="2" name="Title 1">
            <a:extLst>
              <a:ext uri="{FF2B5EF4-FFF2-40B4-BE49-F238E27FC236}">
                <a16:creationId xmlns:a16="http://schemas.microsoft.com/office/drawing/2014/main" id="{AEBA7112-A8DE-40C9-AB7B-C623C779C41F}"/>
              </a:ext>
            </a:extLst>
          </p:cNvPr>
          <p:cNvSpPr>
            <a:spLocks noGrp="1"/>
          </p:cNvSpPr>
          <p:nvPr>
            <p:ph type="title"/>
          </p:nvPr>
        </p:nvSpPr>
        <p:spPr>
          <a:xfrm>
            <a:off x="550863" y="765175"/>
            <a:ext cx="5401121" cy="5327650"/>
          </a:xfrm>
        </p:spPr>
        <p:txBody>
          <a:bodyPr vert="horz" anchor="ctr"/>
          <a:lstStyle>
            <a:lvl1pPr>
              <a:defRPr sz="4000">
                <a:solidFill>
                  <a:schemeClr val="bg1"/>
                </a:solidFill>
              </a:defRPr>
            </a:lvl1pPr>
          </a:lstStyle>
          <a:p>
            <a:endParaRPr lang="en-US"/>
          </a:p>
        </p:txBody>
      </p:sp>
      <p:sp>
        <p:nvSpPr>
          <p:cNvPr id="16" name="Date Placeholder 3">
            <a:extLst>
              <a:ext uri="{FF2B5EF4-FFF2-40B4-BE49-F238E27FC236}">
                <a16:creationId xmlns:a16="http://schemas.microsoft.com/office/drawing/2014/main" id="{AFD2F3D4-C9E8-4982-9738-E49C3A4AAAC6}"/>
              </a:ext>
            </a:extLst>
          </p:cNvPr>
          <p:cNvSpPr txBox="1">
            <a:spLocks/>
          </p:cNvSpPr>
          <p:nvPr userDrawn="1"/>
        </p:nvSpPr>
        <p:spPr>
          <a:xfrm>
            <a:off x="1451484" y="6488571"/>
            <a:ext cx="792000" cy="180000"/>
          </a:xfrm>
          <a:prstGeom prst="rect">
            <a:avLst/>
          </a:prstGeom>
          <a:noFill/>
          <a:ln w="635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defPPr>
              <a:defRPr lang="en-US"/>
            </a:defPPr>
            <a:lvl1pPr marL="0" algn="l" defTabSz="914400" rtl="0" eaLnBrk="1" latinLnBrk="0" hangingPunct="1">
              <a:defRPr lang="en-US" sz="800" kern="1200" smtClean="0">
                <a:solidFill>
                  <a:schemeClr val="bg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fld id="{A1634206-10EC-4B58-A696-3BADD4BA50FA}" type="datetimeFigureOut">
              <a:rPr lang="en-US" smtClean="0"/>
              <a:pPr/>
              <a:t>6/20/2025</a:t>
            </a:fld>
            <a:endParaRPr lang="en-US"/>
          </a:p>
        </p:txBody>
      </p:sp>
      <p:sp>
        <p:nvSpPr>
          <p:cNvPr id="17" name="Slide Number Placeholder 5">
            <a:extLst>
              <a:ext uri="{FF2B5EF4-FFF2-40B4-BE49-F238E27FC236}">
                <a16:creationId xmlns:a16="http://schemas.microsoft.com/office/drawing/2014/main" id="{34C3FCCB-1AEF-41F1-BE7B-7F2F14BE406D}"/>
              </a:ext>
            </a:extLst>
          </p:cNvPr>
          <p:cNvSpPr txBox="1">
            <a:spLocks/>
          </p:cNvSpPr>
          <p:nvPr userDrawn="1"/>
        </p:nvSpPr>
        <p:spPr>
          <a:xfrm>
            <a:off x="550863" y="6488571"/>
            <a:ext cx="792609" cy="180000"/>
          </a:xfrm>
          <a:prstGeom prst="rect">
            <a:avLst/>
          </a:prstGeom>
          <a:noFill/>
          <a:ln w="635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defPPr>
              <a:defRPr lang="en-US"/>
            </a:defPPr>
            <a:lvl1pPr marL="0" algn="l" defTabSz="914400" rtl="0" eaLnBrk="1" latinLnBrk="0" hangingPunct="1">
              <a:defRPr lang="en-US" sz="800" kern="1200" smtClean="0">
                <a:solidFill>
                  <a:schemeClr val="bg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pl-PL"/>
              <a:t>PG. </a:t>
            </a:r>
            <a:fld id="{78A5FBEC-AD48-4732-A93E-D868E0593745}" type="slidenum">
              <a:rPr smtClean="0"/>
              <a:pPr/>
              <a:t>‹#›</a:t>
            </a:fld>
            <a:endParaRPr/>
          </a:p>
        </p:txBody>
      </p:sp>
      <p:sp>
        <p:nvSpPr>
          <p:cNvPr id="18" name="Freeform: Shape 17">
            <a:extLst>
              <a:ext uri="{FF2B5EF4-FFF2-40B4-BE49-F238E27FC236}">
                <a16:creationId xmlns:a16="http://schemas.microsoft.com/office/drawing/2014/main" id="{835ECC73-1B31-4D6E-89A4-2839FB140491}"/>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D1550220-3AAC-4AB5-8ABF-547443B4557A}"/>
              </a:ext>
            </a:extLst>
          </p:cNvPr>
          <p:cNvCxnSpPr>
            <a:cxnSpLocks/>
          </p:cNvCxnSpPr>
          <p:nvPr userDrawn="1"/>
        </p:nvCxnSpPr>
        <p:spPr>
          <a:xfrm>
            <a:off x="552616" y="6273316"/>
            <a:ext cx="1108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99207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allout on dark backgroun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325CCE3-2BA6-4763-849B-F2ED09FB1DFF}"/>
              </a:ext>
            </a:extLst>
          </p:cNvPr>
          <p:cNvGraphicFramePr>
            <a:graphicFrameLocks noChangeAspect="1"/>
          </p:cNvGraphicFramePr>
          <p:nvPr userDrawn="1">
            <p:custDataLst>
              <p:tags r:id="rId1"/>
            </p:custDataLst>
            <p:extLst>
              <p:ext uri="{D42A27DB-BD31-4B8C-83A1-F6EECF244321}">
                <p14:modId xmlns:p14="http://schemas.microsoft.com/office/powerpoint/2010/main" val="32443989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C325CCE3-2BA6-4763-849B-F2ED09FB1DF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2" name="Picture 11">
            <a:extLst>
              <a:ext uri="{FF2B5EF4-FFF2-40B4-BE49-F238E27FC236}">
                <a16:creationId xmlns:a16="http://schemas.microsoft.com/office/drawing/2014/main" id="{B3BD40B3-EA2A-4CBD-88D4-DCB5CCC9A576}"/>
              </a:ext>
            </a:extLst>
          </p:cNvPr>
          <p:cNvPicPr>
            <a:picLocks noChangeAspect="1"/>
          </p:cNvPicPr>
          <p:nvPr userDrawn="1"/>
        </p:nvPicPr>
        <p:blipFill rotWithShape="1">
          <a:blip r:embed="rId5">
            <a:extLst>
              <a:ext uri="{28A0092B-C50C-407E-A947-70E740481C1C}">
                <a14:useLocalDpi xmlns:a14="http://schemas.microsoft.com/office/drawing/2010/main" val="0"/>
              </a:ext>
            </a:extLst>
          </a:blip>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B57A9CEE-F685-4212-980F-12173078A97E}"/>
              </a:ext>
            </a:extLst>
          </p:cNvPr>
          <p:cNvSpPr>
            <a:spLocks noGrp="1"/>
          </p:cNvSpPr>
          <p:nvPr>
            <p:ph type="dt" sz="half" idx="10"/>
          </p:nvPr>
        </p:nvSpPr>
        <p:spPr/>
        <p:txBody>
          <a:bodyPr/>
          <a:lstStyle/>
          <a:p>
            <a:fld id="{41D24DA8-E0D2-4625-B2E8-CB6666CC5FA6}" type="datetime1">
              <a:rPr lang="en-US" smtClean="0"/>
              <a:t>6/20/2025</a:t>
            </a:fld>
            <a:endParaRPr lang="en-US"/>
          </a:p>
        </p:txBody>
      </p:sp>
      <p:sp>
        <p:nvSpPr>
          <p:cNvPr id="4" name="Slide Number Placeholder 3">
            <a:extLst>
              <a:ext uri="{FF2B5EF4-FFF2-40B4-BE49-F238E27FC236}">
                <a16:creationId xmlns:a16="http://schemas.microsoft.com/office/drawing/2014/main" id="{553211BD-7C56-4262-9F19-FB1BE95FDD5D}"/>
              </a:ext>
            </a:extLst>
          </p:cNvPr>
          <p:cNvSpPr>
            <a:spLocks noGrp="1"/>
          </p:cNvSpPr>
          <p:nvPr>
            <p:ph type="sldNum" sz="quarter" idx="11"/>
          </p:nvPr>
        </p:nvSpPr>
        <p:spPr/>
        <p:txBody>
          <a:bodyPr/>
          <a:lstStyle/>
          <a:p>
            <a:r>
              <a:rPr lang="pl-PL"/>
              <a:t>PG. </a:t>
            </a:r>
            <a:fld id="{78A5FBEC-AD48-4732-A93E-D868E0593745}" type="slidenum">
              <a:rPr smtClean="0"/>
              <a:pPr/>
              <a:t>‹#›</a:t>
            </a:fld>
            <a:endParaRPr lang="en-US"/>
          </a:p>
        </p:txBody>
      </p:sp>
      <p:sp>
        <p:nvSpPr>
          <p:cNvPr id="2" name="Title 1">
            <a:extLst>
              <a:ext uri="{FF2B5EF4-FFF2-40B4-BE49-F238E27FC236}">
                <a16:creationId xmlns:a16="http://schemas.microsoft.com/office/drawing/2014/main" id="{AEBA7112-A8DE-40C9-AB7B-C623C779C41F}"/>
              </a:ext>
            </a:extLst>
          </p:cNvPr>
          <p:cNvSpPr>
            <a:spLocks noGrp="1"/>
          </p:cNvSpPr>
          <p:nvPr>
            <p:ph type="title"/>
          </p:nvPr>
        </p:nvSpPr>
        <p:spPr>
          <a:xfrm>
            <a:off x="550863" y="765175"/>
            <a:ext cx="5401121" cy="5327650"/>
          </a:xfrm>
        </p:spPr>
        <p:txBody>
          <a:bodyPr vert="horz" anchor="ctr"/>
          <a:lstStyle>
            <a:lvl1pPr>
              <a:defRPr sz="4000">
                <a:solidFill>
                  <a:schemeClr val="bg1"/>
                </a:solidFill>
              </a:defRPr>
            </a:lvl1pPr>
          </a:lstStyle>
          <a:p>
            <a:endParaRPr lang="en-US"/>
          </a:p>
        </p:txBody>
      </p:sp>
      <p:sp>
        <p:nvSpPr>
          <p:cNvPr id="16" name="Date Placeholder 3">
            <a:extLst>
              <a:ext uri="{FF2B5EF4-FFF2-40B4-BE49-F238E27FC236}">
                <a16:creationId xmlns:a16="http://schemas.microsoft.com/office/drawing/2014/main" id="{AFD2F3D4-C9E8-4982-9738-E49C3A4AAAC6}"/>
              </a:ext>
            </a:extLst>
          </p:cNvPr>
          <p:cNvSpPr txBox="1">
            <a:spLocks/>
          </p:cNvSpPr>
          <p:nvPr userDrawn="1"/>
        </p:nvSpPr>
        <p:spPr>
          <a:xfrm>
            <a:off x="1451484" y="6488571"/>
            <a:ext cx="792000" cy="180000"/>
          </a:xfrm>
          <a:prstGeom prst="rect">
            <a:avLst/>
          </a:prstGeom>
          <a:noFill/>
          <a:ln w="635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defPPr>
              <a:defRPr lang="en-US"/>
            </a:defPPr>
            <a:lvl1pPr marL="0" algn="l" defTabSz="914400" rtl="0" eaLnBrk="1" latinLnBrk="0" hangingPunct="1">
              <a:defRPr lang="en-US" sz="800" kern="1200" smtClean="0">
                <a:solidFill>
                  <a:schemeClr val="bg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fld id="{A1634206-10EC-4B58-A696-3BADD4BA50FA}" type="datetimeFigureOut">
              <a:rPr lang="en-US" smtClean="0"/>
              <a:pPr/>
              <a:t>6/20/2025</a:t>
            </a:fld>
            <a:endParaRPr lang="en-US"/>
          </a:p>
        </p:txBody>
      </p:sp>
      <p:sp>
        <p:nvSpPr>
          <p:cNvPr id="17" name="Slide Number Placeholder 5">
            <a:extLst>
              <a:ext uri="{FF2B5EF4-FFF2-40B4-BE49-F238E27FC236}">
                <a16:creationId xmlns:a16="http://schemas.microsoft.com/office/drawing/2014/main" id="{34C3FCCB-1AEF-41F1-BE7B-7F2F14BE406D}"/>
              </a:ext>
            </a:extLst>
          </p:cNvPr>
          <p:cNvSpPr txBox="1">
            <a:spLocks/>
          </p:cNvSpPr>
          <p:nvPr userDrawn="1"/>
        </p:nvSpPr>
        <p:spPr>
          <a:xfrm>
            <a:off x="550863" y="6488571"/>
            <a:ext cx="792609" cy="180000"/>
          </a:xfrm>
          <a:prstGeom prst="rect">
            <a:avLst/>
          </a:prstGeom>
          <a:noFill/>
          <a:ln w="6350" cap="flat" cmpd="sng" algn="ctr">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defPPr>
              <a:defRPr lang="en-US"/>
            </a:defPPr>
            <a:lvl1pPr marL="0" algn="l" defTabSz="914400" rtl="0" eaLnBrk="1" latinLnBrk="0" hangingPunct="1">
              <a:defRPr lang="en-US" sz="800" kern="1200" smtClean="0">
                <a:solidFill>
                  <a:schemeClr val="bg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pl-PL"/>
              <a:t>PG. </a:t>
            </a:r>
            <a:fld id="{78A5FBEC-AD48-4732-A93E-D868E0593745}" type="slidenum">
              <a:rPr smtClean="0"/>
              <a:pPr/>
              <a:t>‹#›</a:t>
            </a:fld>
            <a:endParaRPr/>
          </a:p>
        </p:txBody>
      </p:sp>
      <p:sp>
        <p:nvSpPr>
          <p:cNvPr id="18" name="Freeform: Shape 17">
            <a:extLst>
              <a:ext uri="{FF2B5EF4-FFF2-40B4-BE49-F238E27FC236}">
                <a16:creationId xmlns:a16="http://schemas.microsoft.com/office/drawing/2014/main" id="{835ECC73-1B31-4D6E-89A4-2839FB140491}"/>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cxnSp>
        <p:nvCxnSpPr>
          <p:cNvPr id="19" name="Straight Connector 18">
            <a:extLst>
              <a:ext uri="{FF2B5EF4-FFF2-40B4-BE49-F238E27FC236}">
                <a16:creationId xmlns:a16="http://schemas.microsoft.com/office/drawing/2014/main" id="{D1550220-3AAC-4AB5-8ABF-547443B4557A}"/>
              </a:ext>
            </a:extLst>
          </p:cNvPr>
          <p:cNvCxnSpPr>
            <a:cxnSpLocks/>
          </p:cNvCxnSpPr>
          <p:nvPr userDrawn="1"/>
        </p:nvCxnSpPr>
        <p:spPr>
          <a:xfrm>
            <a:off x="552616" y="6273316"/>
            <a:ext cx="11088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09894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am pag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97314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CF217544-4CDB-4C3D-8C04-21D4596DBA76}"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a:lstStyle/>
          <a:p>
            <a:r>
              <a:rPr lang="en-US"/>
              <a:t>Click to edit Master title style</a:t>
            </a:r>
          </a:p>
        </p:txBody>
      </p:sp>
      <p:sp>
        <p:nvSpPr>
          <p:cNvPr id="3" name="Picture Placeholder 2">
            <a:extLst>
              <a:ext uri="{FF2B5EF4-FFF2-40B4-BE49-F238E27FC236}">
                <a16:creationId xmlns:a16="http://schemas.microsoft.com/office/drawing/2014/main" id="{1560F8CB-EB9A-4F53-B96D-5226302C3ACF}"/>
              </a:ext>
            </a:extLst>
          </p:cNvPr>
          <p:cNvSpPr>
            <a:spLocks noGrp="1"/>
          </p:cNvSpPr>
          <p:nvPr>
            <p:ph type="pic" sz="quarter" idx="16"/>
          </p:nvPr>
        </p:nvSpPr>
        <p:spPr>
          <a:xfrm>
            <a:off x="550863" y="1844824"/>
            <a:ext cx="864096" cy="864096"/>
          </a:xfrm>
        </p:spPr>
        <p:txBody>
          <a:bodyPr/>
          <a:lstStyle/>
          <a:p>
            <a:endParaRPr lang="en-US"/>
          </a:p>
        </p:txBody>
      </p:sp>
      <p:sp>
        <p:nvSpPr>
          <p:cNvPr id="19" name="Text Placeholder 11">
            <a:extLst>
              <a:ext uri="{FF2B5EF4-FFF2-40B4-BE49-F238E27FC236}">
                <a16:creationId xmlns:a16="http://schemas.microsoft.com/office/drawing/2014/main" id="{2BA8AF4A-6A4D-493D-BE2D-4879372A0AB6}"/>
              </a:ext>
            </a:extLst>
          </p:cNvPr>
          <p:cNvSpPr>
            <a:spLocks noGrp="1"/>
          </p:cNvSpPr>
          <p:nvPr>
            <p:ph type="body" sz="quarter" idx="13"/>
          </p:nvPr>
        </p:nvSpPr>
        <p:spPr>
          <a:xfrm>
            <a:off x="1739516" y="1844625"/>
            <a:ext cx="4139346" cy="19444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B4382739-ED78-4A15-9FB5-B2EBFB5AA372}"/>
              </a:ext>
            </a:extLst>
          </p:cNvPr>
          <p:cNvCxnSpPr/>
          <p:nvPr userDrawn="1"/>
        </p:nvCxnSpPr>
        <p:spPr>
          <a:xfrm>
            <a:off x="550863" y="2780928"/>
            <a:ext cx="86461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168C1BF-05DB-4F98-9B9E-C83A4AA08E86}"/>
              </a:ext>
            </a:extLst>
          </p:cNvPr>
          <p:cNvCxnSpPr>
            <a:cxnSpLocks/>
          </p:cNvCxnSpPr>
          <p:nvPr userDrawn="1"/>
        </p:nvCxnSpPr>
        <p:spPr>
          <a:xfrm>
            <a:off x="550863" y="1773238"/>
            <a:ext cx="532911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Picture Placeholder 2">
            <a:extLst>
              <a:ext uri="{FF2B5EF4-FFF2-40B4-BE49-F238E27FC236}">
                <a16:creationId xmlns:a16="http://schemas.microsoft.com/office/drawing/2014/main" id="{875226E3-8D4C-4C19-88B5-17A5C8FB5443}"/>
              </a:ext>
            </a:extLst>
          </p:cNvPr>
          <p:cNvSpPr>
            <a:spLocks noGrp="1"/>
          </p:cNvSpPr>
          <p:nvPr>
            <p:ph type="pic" sz="quarter" idx="18"/>
          </p:nvPr>
        </p:nvSpPr>
        <p:spPr>
          <a:xfrm>
            <a:off x="550863" y="4149080"/>
            <a:ext cx="864096" cy="864096"/>
          </a:xfrm>
        </p:spPr>
        <p:txBody>
          <a:bodyPr/>
          <a:lstStyle/>
          <a:p>
            <a:endParaRPr lang="en-US"/>
          </a:p>
        </p:txBody>
      </p:sp>
      <p:sp>
        <p:nvSpPr>
          <p:cNvPr id="25" name="Text Placeholder 11">
            <a:extLst>
              <a:ext uri="{FF2B5EF4-FFF2-40B4-BE49-F238E27FC236}">
                <a16:creationId xmlns:a16="http://schemas.microsoft.com/office/drawing/2014/main" id="{B0B84317-63F1-41D6-89D3-95482648DBDB}"/>
              </a:ext>
            </a:extLst>
          </p:cNvPr>
          <p:cNvSpPr>
            <a:spLocks noGrp="1"/>
          </p:cNvSpPr>
          <p:nvPr>
            <p:ph type="body" sz="quarter" idx="19"/>
          </p:nvPr>
        </p:nvSpPr>
        <p:spPr>
          <a:xfrm>
            <a:off x="1739516" y="4148881"/>
            <a:ext cx="4139346" cy="19444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6" name="Straight Connector 25">
            <a:extLst>
              <a:ext uri="{FF2B5EF4-FFF2-40B4-BE49-F238E27FC236}">
                <a16:creationId xmlns:a16="http://schemas.microsoft.com/office/drawing/2014/main" id="{BE615A17-2AA4-4A38-B05D-B677CB8EBAD3}"/>
              </a:ext>
            </a:extLst>
          </p:cNvPr>
          <p:cNvCxnSpPr/>
          <p:nvPr userDrawn="1"/>
        </p:nvCxnSpPr>
        <p:spPr>
          <a:xfrm>
            <a:off x="550863" y="5085184"/>
            <a:ext cx="86461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70FFFA3-2736-43C7-A39E-5F45909AC915}"/>
              </a:ext>
            </a:extLst>
          </p:cNvPr>
          <p:cNvCxnSpPr>
            <a:cxnSpLocks/>
          </p:cNvCxnSpPr>
          <p:nvPr userDrawn="1"/>
        </p:nvCxnSpPr>
        <p:spPr>
          <a:xfrm>
            <a:off x="550863" y="4077494"/>
            <a:ext cx="532911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Picture Placeholder 2">
            <a:extLst>
              <a:ext uri="{FF2B5EF4-FFF2-40B4-BE49-F238E27FC236}">
                <a16:creationId xmlns:a16="http://schemas.microsoft.com/office/drawing/2014/main" id="{9EA956FD-9176-4619-8A16-62C7BB8184BD}"/>
              </a:ext>
            </a:extLst>
          </p:cNvPr>
          <p:cNvSpPr>
            <a:spLocks noGrp="1"/>
          </p:cNvSpPr>
          <p:nvPr>
            <p:ph type="pic" sz="quarter" idx="20"/>
          </p:nvPr>
        </p:nvSpPr>
        <p:spPr>
          <a:xfrm>
            <a:off x="6311503" y="1844824"/>
            <a:ext cx="864096" cy="864096"/>
          </a:xfrm>
        </p:spPr>
        <p:txBody>
          <a:bodyPr/>
          <a:lstStyle/>
          <a:p>
            <a:endParaRPr lang="en-US"/>
          </a:p>
        </p:txBody>
      </p:sp>
      <p:sp>
        <p:nvSpPr>
          <p:cNvPr id="29" name="Text Placeholder 11">
            <a:extLst>
              <a:ext uri="{FF2B5EF4-FFF2-40B4-BE49-F238E27FC236}">
                <a16:creationId xmlns:a16="http://schemas.microsoft.com/office/drawing/2014/main" id="{F81EE890-836C-4AB7-ABA9-BC2FC12A1DAA}"/>
              </a:ext>
            </a:extLst>
          </p:cNvPr>
          <p:cNvSpPr>
            <a:spLocks noGrp="1"/>
          </p:cNvSpPr>
          <p:nvPr>
            <p:ph type="body" sz="quarter" idx="21"/>
          </p:nvPr>
        </p:nvSpPr>
        <p:spPr>
          <a:xfrm>
            <a:off x="7500156" y="1844625"/>
            <a:ext cx="4139346" cy="19444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0" name="Straight Connector 29">
            <a:extLst>
              <a:ext uri="{FF2B5EF4-FFF2-40B4-BE49-F238E27FC236}">
                <a16:creationId xmlns:a16="http://schemas.microsoft.com/office/drawing/2014/main" id="{689486A7-1AD3-4017-84D2-1EA81C3906EF}"/>
              </a:ext>
            </a:extLst>
          </p:cNvPr>
          <p:cNvCxnSpPr/>
          <p:nvPr userDrawn="1"/>
        </p:nvCxnSpPr>
        <p:spPr>
          <a:xfrm>
            <a:off x="6311503" y="2780928"/>
            <a:ext cx="86461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B5A9B35-9EF0-489B-B867-4B8AB5979DAC}"/>
              </a:ext>
            </a:extLst>
          </p:cNvPr>
          <p:cNvCxnSpPr>
            <a:cxnSpLocks/>
          </p:cNvCxnSpPr>
          <p:nvPr userDrawn="1"/>
        </p:nvCxnSpPr>
        <p:spPr>
          <a:xfrm>
            <a:off x="6311503" y="1773238"/>
            <a:ext cx="532911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Picture Placeholder 2">
            <a:extLst>
              <a:ext uri="{FF2B5EF4-FFF2-40B4-BE49-F238E27FC236}">
                <a16:creationId xmlns:a16="http://schemas.microsoft.com/office/drawing/2014/main" id="{6F6F4BC9-A0DB-47B4-B2D6-049730362F6E}"/>
              </a:ext>
            </a:extLst>
          </p:cNvPr>
          <p:cNvSpPr>
            <a:spLocks noGrp="1"/>
          </p:cNvSpPr>
          <p:nvPr>
            <p:ph type="pic" sz="quarter" idx="22"/>
          </p:nvPr>
        </p:nvSpPr>
        <p:spPr>
          <a:xfrm>
            <a:off x="6311503" y="4149080"/>
            <a:ext cx="864096" cy="864096"/>
          </a:xfrm>
        </p:spPr>
        <p:txBody>
          <a:bodyPr/>
          <a:lstStyle/>
          <a:p>
            <a:endParaRPr lang="en-US"/>
          </a:p>
        </p:txBody>
      </p:sp>
      <p:sp>
        <p:nvSpPr>
          <p:cNvPr id="33" name="Text Placeholder 11">
            <a:extLst>
              <a:ext uri="{FF2B5EF4-FFF2-40B4-BE49-F238E27FC236}">
                <a16:creationId xmlns:a16="http://schemas.microsoft.com/office/drawing/2014/main" id="{48A53AF1-41F3-44F1-9AD9-B71206F9AC79}"/>
              </a:ext>
            </a:extLst>
          </p:cNvPr>
          <p:cNvSpPr>
            <a:spLocks noGrp="1"/>
          </p:cNvSpPr>
          <p:nvPr>
            <p:ph type="body" sz="quarter" idx="23"/>
          </p:nvPr>
        </p:nvSpPr>
        <p:spPr>
          <a:xfrm>
            <a:off x="7500156" y="4148881"/>
            <a:ext cx="4139346" cy="19444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4" name="Straight Connector 33">
            <a:extLst>
              <a:ext uri="{FF2B5EF4-FFF2-40B4-BE49-F238E27FC236}">
                <a16:creationId xmlns:a16="http://schemas.microsoft.com/office/drawing/2014/main" id="{0AB52840-3B12-42BF-B0A6-854F8F7B9051}"/>
              </a:ext>
            </a:extLst>
          </p:cNvPr>
          <p:cNvCxnSpPr/>
          <p:nvPr userDrawn="1"/>
        </p:nvCxnSpPr>
        <p:spPr>
          <a:xfrm>
            <a:off x="6311503" y="5085184"/>
            <a:ext cx="864617"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3D0E68-35DE-456F-84C2-1C2ADB38442C}"/>
              </a:ext>
            </a:extLst>
          </p:cNvPr>
          <p:cNvCxnSpPr>
            <a:cxnSpLocks/>
          </p:cNvCxnSpPr>
          <p:nvPr userDrawn="1"/>
        </p:nvCxnSpPr>
        <p:spPr>
          <a:xfrm>
            <a:off x="6311503" y="4077494"/>
            <a:ext cx="5329113"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996858"/>
      </p:ext>
    </p:extLst>
  </p:cSld>
  <p:clrMapOvr>
    <a:masterClrMapping/>
  </p:clrMapOvr>
  <p:extLst>
    <p:ext uri="{DCECCB84-F9BA-43D5-87BE-67443E8EF086}">
      <p15:sldGuideLst xmlns:p15="http://schemas.microsoft.com/office/powerpoint/2012/main">
        <p15:guide id="1" pos="3704" userDrawn="1">
          <p15:clr>
            <a:srgbClr val="FBAE40"/>
          </p15:clr>
        </p15:guide>
        <p15:guide id="3" pos="1096" userDrawn="1">
          <p15:clr>
            <a:srgbClr val="FBAE40"/>
          </p15:clr>
        </p15:guide>
        <p15:guide id="5" pos="3840">
          <p15:clr>
            <a:srgbClr val="FBAE40"/>
          </p15:clr>
        </p15:guide>
        <p15:guide id="6" pos="3976" userDrawn="1">
          <p15:clr>
            <a:srgbClr val="FBAE40"/>
          </p15:clr>
        </p15:guide>
        <p15:guide id="7" pos="4725" userDrawn="1">
          <p15:clr>
            <a:srgbClr val="FBAE40"/>
          </p15:clr>
        </p15:guide>
        <p15:guide id="8" pos="4520" userDrawn="1">
          <p15:clr>
            <a:srgbClr val="FBAE40"/>
          </p15:clr>
        </p15:guide>
        <p15:guide id="9" pos="892"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with tex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97314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7752184" y="3212977"/>
            <a:ext cx="3888954" cy="22682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37E06A7E-40B5-4266-A7D7-D59283ABCC53}"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a:lstStyle/>
          <a:p>
            <a:r>
              <a:rPr lang="en-US"/>
              <a:t>Click to edit Master title style</a:t>
            </a:r>
          </a:p>
        </p:txBody>
      </p:sp>
      <p:grpSp>
        <p:nvGrpSpPr>
          <p:cNvPr id="8" name="Group 7">
            <a:extLst>
              <a:ext uri="{FF2B5EF4-FFF2-40B4-BE49-F238E27FC236}">
                <a16:creationId xmlns:a16="http://schemas.microsoft.com/office/drawing/2014/main" id="{796B9A0A-6B08-419A-93CB-CC930F4BBAAD}"/>
              </a:ext>
            </a:extLst>
          </p:cNvPr>
          <p:cNvGrpSpPr/>
          <p:nvPr userDrawn="1"/>
        </p:nvGrpSpPr>
        <p:grpSpPr>
          <a:xfrm>
            <a:off x="550863" y="1808162"/>
            <a:ext cx="7295592" cy="4141787"/>
            <a:chOff x="550863" y="1808162"/>
            <a:chExt cx="7295592" cy="4141787"/>
          </a:xfrm>
        </p:grpSpPr>
        <p:sp>
          <p:nvSpPr>
            <p:cNvPr id="9" name="Rectangle 8">
              <a:extLst>
                <a:ext uri="{FF2B5EF4-FFF2-40B4-BE49-F238E27FC236}">
                  <a16:creationId xmlns:a16="http://schemas.microsoft.com/office/drawing/2014/main" id="{E9C461E0-F230-4889-BDE4-D3827CFF1622}"/>
                </a:ext>
              </a:extLst>
            </p:cNvPr>
            <p:cNvSpPr/>
            <p:nvPr/>
          </p:nvSpPr>
          <p:spPr>
            <a:xfrm>
              <a:off x="1379476" y="1988840"/>
              <a:ext cx="5724636" cy="35643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a:solidFill>
                  <a:schemeClr val="tx1"/>
                </a:solidFill>
              </a:endParaRPr>
            </a:p>
          </p:txBody>
        </p:sp>
        <p:pic>
          <p:nvPicPr>
            <p:cNvPr id="10" name="Picture 9">
              <a:extLst>
                <a:ext uri="{FF2B5EF4-FFF2-40B4-BE49-F238E27FC236}">
                  <a16:creationId xmlns:a16="http://schemas.microsoft.com/office/drawing/2014/main" id="{6CC5C480-A26A-462A-A1B2-5167BEC13C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63" y="1808162"/>
              <a:ext cx="7295592" cy="4141787"/>
            </a:xfrm>
            <a:prstGeom prst="rect">
              <a:avLst/>
            </a:prstGeom>
          </p:spPr>
        </p:pic>
      </p:grpSp>
      <p:pic>
        <p:nvPicPr>
          <p:cNvPr id="11" name="Picture 10">
            <a:extLst>
              <a:ext uri="{FF2B5EF4-FFF2-40B4-BE49-F238E27FC236}">
                <a16:creationId xmlns:a16="http://schemas.microsoft.com/office/drawing/2014/main" id="{96753EA2-6908-424A-98AB-4F4A88F27BB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775520" y="2276872"/>
            <a:ext cx="4791551" cy="3032956"/>
          </a:xfrm>
          <a:prstGeom prst="rect">
            <a:avLst/>
          </a:prstGeom>
        </p:spPr>
      </p:pic>
      <p:cxnSp>
        <p:nvCxnSpPr>
          <p:cNvPr id="17" name="Straight Connector 16">
            <a:extLst>
              <a:ext uri="{FF2B5EF4-FFF2-40B4-BE49-F238E27FC236}">
                <a16:creationId xmlns:a16="http://schemas.microsoft.com/office/drawing/2014/main" id="{B2870B5E-B6E4-48BD-AB99-3750048180DE}"/>
              </a:ext>
            </a:extLst>
          </p:cNvPr>
          <p:cNvCxnSpPr>
            <a:cxnSpLocks/>
          </p:cNvCxnSpPr>
          <p:nvPr userDrawn="1"/>
        </p:nvCxnSpPr>
        <p:spPr>
          <a:xfrm>
            <a:off x="7320136" y="3032956"/>
            <a:ext cx="4321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739105"/>
      </p:ext>
    </p:extLst>
  </p:cSld>
  <p:clrMapOvr>
    <a:masterClrMapping/>
  </p:clrMapOvr>
  <p:extLst>
    <p:ext uri="{DCECCB84-F9BA-43D5-87BE-67443E8EF086}">
      <p15:sldGuideLst xmlns:p15="http://schemas.microsoft.com/office/powerpoint/2012/main">
        <p15:guide id="1" pos="4883" userDrawn="1">
          <p15:clr>
            <a:srgbClr val="FBAE40"/>
          </p15:clr>
        </p15:guide>
        <p15:guide id="2" orient="horz" pos="202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with image placeholder">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032968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6CC5C480-A26A-462A-A1B2-5167BEC13C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863" y="1808162"/>
            <a:ext cx="7295592" cy="4141787"/>
          </a:xfrm>
          <a:prstGeom prst="rect">
            <a:avLst/>
          </a:prstGeom>
        </p:spPr>
      </p:pic>
      <p:sp>
        <p:nvSpPr>
          <p:cNvPr id="18" name="Picture Placeholder 2">
            <a:extLst>
              <a:ext uri="{FF2B5EF4-FFF2-40B4-BE49-F238E27FC236}">
                <a16:creationId xmlns:a16="http://schemas.microsoft.com/office/drawing/2014/main" id="{AE61490E-2D1D-412B-BFC1-5590E8C19324}"/>
              </a:ext>
            </a:extLst>
          </p:cNvPr>
          <p:cNvSpPr>
            <a:spLocks noGrp="1"/>
          </p:cNvSpPr>
          <p:nvPr>
            <p:ph type="pic" sz="quarter" idx="14"/>
          </p:nvPr>
        </p:nvSpPr>
        <p:spPr>
          <a:xfrm>
            <a:off x="1415480" y="2060848"/>
            <a:ext cx="5616624" cy="3456384"/>
          </a:xfrm>
        </p:spPr>
        <p:txBody>
          <a:bodyPr/>
          <a:lstStyle/>
          <a:p>
            <a:endParaRPr lang="en-US"/>
          </a:p>
        </p:txBody>
      </p:sp>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7752184" y="3212977"/>
            <a:ext cx="3888954" cy="22682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2AEE6F0F-8432-47C8-ACA0-DC9CB190CCEA}"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vert="horz"/>
          <a:lstStyle/>
          <a:p>
            <a:r>
              <a:rPr lang="en-US"/>
              <a:t>Click to edit Master title style</a:t>
            </a:r>
          </a:p>
        </p:txBody>
      </p:sp>
      <p:cxnSp>
        <p:nvCxnSpPr>
          <p:cNvPr id="17" name="Straight Connector 16">
            <a:extLst>
              <a:ext uri="{FF2B5EF4-FFF2-40B4-BE49-F238E27FC236}">
                <a16:creationId xmlns:a16="http://schemas.microsoft.com/office/drawing/2014/main" id="{B2870B5E-B6E4-48BD-AB99-3750048180DE}"/>
              </a:ext>
            </a:extLst>
          </p:cNvPr>
          <p:cNvCxnSpPr>
            <a:cxnSpLocks/>
          </p:cNvCxnSpPr>
          <p:nvPr userDrawn="1"/>
        </p:nvCxnSpPr>
        <p:spPr>
          <a:xfrm>
            <a:off x="7320136" y="3032956"/>
            <a:ext cx="43210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874483"/>
      </p:ext>
    </p:extLst>
  </p:cSld>
  <p:clrMapOvr>
    <a:masterClrMapping/>
  </p:clrMapOvr>
  <p:extLst>
    <p:ext uri="{DCECCB84-F9BA-43D5-87BE-67443E8EF086}">
      <p15:sldGuideLst xmlns:p15="http://schemas.microsoft.com/office/powerpoint/2012/main">
        <p15:guide id="1" pos="4883" userDrawn="1">
          <p15:clr>
            <a:srgbClr val="FBAE40"/>
          </p15:clr>
        </p15:guide>
        <p15:guide id="2" orient="horz" pos="2024"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hanks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866FAE2-F15E-4C75-ACAC-7203D24957B9}"/>
              </a:ext>
            </a:extLst>
          </p:cNvPr>
          <p:cNvGraphicFramePr>
            <a:graphicFrameLocks noChangeAspect="1"/>
          </p:cNvGraphicFramePr>
          <p:nvPr userDrawn="1">
            <p:custDataLst>
              <p:tags r:id="rId1"/>
            </p:custDataLst>
            <p:extLst>
              <p:ext uri="{D42A27DB-BD31-4B8C-83A1-F6EECF244321}">
                <p14:modId xmlns:p14="http://schemas.microsoft.com/office/powerpoint/2010/main" val="3830774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7866FAE2-F15E-4C75-ACAC-7203D24957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15B418D-8D60-49FB-83FC-6F745EAB656A}"/>
              </a:ext>
            </a:extLst>
          </p:cNvPr>
          <p:cNvSpPr>
            <a:spLocks noGrp="1"/>
          </p:cNvSpPr>
          <p:nvPr>
            <p:ph type="dt" sz="half" idx="10"/>
          </p:nvPr>
        </p:nvSpPr>
        <p:spPr/>
        <p:txBody>
          <a:bodyPr/>
          <a:lstStyle/>
          <a:p>
            <a:fld id="{4AC39D10-A341-4814-9450-DE2F7892AAC2}" type="datetime1">
              <a:rPr lang="en-US" smtClean="0"/>
              <a:t>6/20/2025</a:t>
            </a:fld>
            <a:endParaRPr lang="en-US"/>
          </a:p>
        </p:txBody>
      </p:sp>
      <p:sp>
        <p:nvSpPr>
          <p:cNvPr id="4" name="Footer Placeholder 3">
            <a:extLst>
              <a:ext uri="{FF2B5EF4-FFF2-40B4-BE49-F238E27FC236}">
                <a16:creationId xmlns:a16="http://schemas.microsoft.com/office/drawing/2014/main" id="{3CE17659-329A-47E1-8E7F-1C2857A8B00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0C172B4-E1D0-4313-B009-29F90678122F}"/>
              </a:ext>
            </a:extLst>
          </p:cNvPr>
          <p:cNvSpPr>
            <a:spLocks noGrp="1"/>
          </p:cNvSpPr>
          <p:nvPr>
            <p:ph type="sldNum" sz="quarter" idx="12"/>
          </p:nvPr>
        </p:nvSpPr>
        <p:spPr/>
        <p:txBody>
          <a:bodyPr/>
          <a:lstStyle/>
          <a:p>
            <a:fld id="{78A5FBEC-AD48-4732-A93E-D868E0593745}" type="slidenum">
              <a:rPr lang="en-US" smtClean="0"/>
              <a:t>‹#›</a:t>
            </a:fld>
            <a:endParaRPr lang="en-US"/>
          </a:p>
        </p:txBody>
      </p:sp>
      <p:pic>
        <p:nvPicPr>
          <p:cNvPr id="7" name="Picture 6">
            <a:extLst>
              <a:ext uri="{FF2B5EF4-FFF2-40B4-BE49-F238E27FC236}">
                <a16:creationId xmlns:a16="http://schemas.microsoft.com/office/drawing/2014/main" id="{2AFE8619-3218-4EE7-B7BF-1E209CCD8F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1" name="Straight Connector 10">
            <a:extLst>
              <a:ext uri="{FF2B5EF4-FFF2-40B4-BE49-F238E27FC236}">
                <a16:creationId xmlns:a16="http://schemas.microsoft.com/office/drawing/2014/main" id="{57FDE374-F5E5-475E-8D87-B1EBD507D428}"/>
              </a:ext>
            </a:extLst>
          </p:cNvPr>
          <p:cNvCxnSpPr>
            <a:cxnSpLocks/>
          </p:cNvCxnSpPr>
          <p:nvPr userDrawn="1"/>
        </p:nvCxnSpPr>
        <p:spPr>
          <a:xfrm>
            <a:off x="1060450" y="3612778"/>
            <a:ext cx="65117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74196C5-CE73-4DF7-B93E-40ABDCCC7F6F}"/>
              </a:ext>
            </a:extLst>
          </p:cNvPr>
          <p:cNvGrpSpPr/>
          <p:nvPr userDrawn="1"/>
        </p:nvGrpSpPr>
        <p:grpSpPr>
          <a:xfrm>
            <a:off x="7400714" y="3441328"/>
            <a:ext cx="171450" cy="171450"/>
            <a:chOff x="7270750" y="3084872"/>
            <a:chExt cx="171450" cy="171450"/>
          </a:xfrm>
        </p:grpSpPr>
        <p:sp>
          <p:nvSpPr>
            <p:cNvPr id="13" name="Rectangle 12">
              <a:extLst>
                <a:ext uri="{FF2B5EF4-FFF2-40B4-BE49-F238E27FC236}">
                  <a16:creationId xmlns:a16="http://schemas.microsoft.com/office/drawing/2014/main" id="{76CF72A5-BECA-47EB-9261-E938C7A3B6C9}"/>
                </a:ext>
              </a:extLst>
            </p:cNvPr>
            <p:cNvSpPr/>
            <p:nvPr/>
          </p:nvSpPr>
          <p:spPr>
            <a:xfrm>
              <a:off x="7270750" y="3084872"/>
              <a:ext cx="171450" cy="17145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hape 36" descr="Shape 2541">
              <a:extLst>
                <a:ext uri="{FF2B5EF4-FFF2-40B4-BE49-F238E27FC236}">
                  <a16:creationId xmlns:a16="http://schemas.microsoft.com/office/drawing/2014/main" id="{60A19697-4369-404B-9A1F-C8AE4A27BDE4}"/>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pic>
        <p:nvPicPr>
          <p:cNvPr id="17" name="Picture 16">
            <a:extLst>
              <a:ext uri="{FF2B5EF4-FFF2-40B4-BE49-F238E27FC236}">
                <a16:creationId xmlns:a16="http://schemas.microsoft.com/office/drawing/2014/main" id="{436550AB-3767-484C-A889-D4047D91E9B6}"/>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7500" t="33191" r="17500" b="33191"/>
          <a:stretch/>
        </p:blipFill>
        <p:spPr>
          <a:xfrm>
            <a:off x="1019436" y="1743968"/>
            <a:ext cx="1416050" cy="411738"/>
          </a:xfrm>
          <a:prstGeom prst="rect">
            <a:avLst/>
          </a:prstGeom>
        </p:spPr>
      </p:pic>
      <p:sp>
        <p:nvSpPr>
          <p:cNvPr id="18" name="Title 1">
            <a:extLst>
              <a:ext uri="{FF2B5EF4-FFF2-40B4-BE49-F238E27FC236}">
                <a16:creationId xmlns:a16="http://schemas.microsoft.com/office/drawing/2014/main" id="{3EAB29B8-9E59-4A41-9E2A-0978DA46A6C8}"/>
              </a:ext>
            </a:extLst>
          </p:cNvPr>
          <p:cNvSpPr>
            <a:spLocks noGrp="1"/>
          </p:cNvSpPr>
          <p:nvPr>
            <p:ph type="ctrTitle" hasCustomPrompt="1"/>
          </p:nvPr>
        </p:nvSpPr>
        <p:spPr>
          <a:xfrm>
            <a:off x="1883532" y="3789160"/>
            <a:ext cx="5688843"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lstStyle>
            <a:lvl1pPr>
              <a:defRPr lang="en-US" sz="6000" dirty="0">
                <a:solidFill>
                  <a:schemeClr val="lt1"/>
                </a:solidFill>
                <a:latin typeface="+mj-lt"/>
                <a:ea typeface="+mn-ea"/>
                <a:cs typeface="+mn-cs"/>
              </a:defRPr>
            </a:lvl1pPr>
          </a:lstStyle>
          <a:p>
            <a:pPr marL="0" lvl="0"/>
            <a:r>
              <a:rPr lang="pl-PL"/>
              <a:t>Thanks</a:t>
            </a:r>
            <a:endParaRPr lang="en-US"/>
          </a:p>
        </p:txBody>
      </p:sp>
      <p:sp>
        <p:nvSpPr>
          <p:cNvPr id="20" name="Text Placeholder 20">
            <a:extLst>
              <a:ext uri="{FF2B5EF4-FFF2-40B4-BE49-F238E27FC236}">
                <a16:creationId xmlns:a16="http://schemas.microsoft.com/office/drawing/2014/main" id="{4E6B8C4B-D60F-4CAF-AA17-BBC96744686D}"/>
              </a:ext>
            </a:extLst>
          </p:cNvPr>
          <p:cNvSpPr>
            <a:spLocks noGrp="1"/>
          </p:cNvSpPr>
          <p:nvPr>
            <p:ph type="body" sz="quarter" idx="13" hasCustomPrompt="1"/>
          </p:nvPr>
        </p:nvSpPr>
        <p:spPr>
          <a:xfrm>
            <a:off x="1055688" y="3789160"/>
            <a:ext cx="684212" cy="1080000"/>
          </a:xfrm>
        </p:spPr>
        <p:txBody>
          <a:bodyPr tIns="25200"/>
          <a:lstStyle>
            <a:lvl1pPr>
              <a:defRPr sz="1600" b="1">
                <a:solidFill>
                  <a:schemeClr val="accent1"/>
                </a:solidFill>
                <a:latin typeface="Space Mono" panose="02000509040000020004" pitchFamily="49" charset="-18"/>
              </a:defRPr>
            </a:lvl1pPr>
          </a:lstStyle>
          <a:p>
            <a:pPr lvl="0"/>
            <a:r>
              <a:rPr lang="pl-PL"/>
              <a:t>00</a:t>
            </a:r>
            <a:endParaRPr lang="en-US"/>
          </a:p>
        </p:txBody>
      </p:sp>
    </p:spTree>
    <p:extLst>
      <p:ext uri="{BB962C8B-B14F-4D97-AF65-F5344CB8AC3E}">
        <p14:creationId xmlns:p14="http://schemas.microsoft.com/office/powerpoint/2010/main" val="1888478467"/>
      </p:ext>
    </p:extLst>
  </p:cSld>
  <p:clrMapOvr>
    <a:masterClrMapping/>
  </p:clrMapOvr>
  <p:extLst>
    <p:ext uri="{DCECCB84-F9BA-43D5-87BE-67443E8EF086}">
      <p15:sldGuideLst xmlns:p15="http://schemas.microsoft.com/office/powerpoint/2012/main">
        <p15:guide id="1" pos="665">
          <p15:clr>
            <a:srgbClr val="FBAE40"/>
          </p15:clr>
        </p15:guide>
        <p15:guide id="2" pos="477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866FAE2-F15E-4C75-ACAC-7203D24957B9}"/>
              </a:ext>
            </a:extLst>
          </p:cNvPr>
          <p:cNvGraphicFramePr>
            <a:graphicFrameLocks noChangeAspect="1"/>
          </p:cNvGraphicFramePr>
          <p:nvPr userDrawn="1">
            <p:custDataLst>
              <p:tags r:id="rId1"/>
            </p:custDataLst>
            <p:extLst>
              <p:ext uri="{D42A27DB-BD31-4B8C-83A1-F6EECF244321}">
                <p14:modId xmlns:p14="http://schemas.microsoft.com/office/powerpoint/2010/main" val="5472311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7866FAE2-F15E-4C75-ACAC-7203D24957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915B418D-8D60-49FB-83FC-6F745EAB656A}"/>
              </a:ext>
            </a:extLst>
          </p:cNvPr>
          <p:cNvSpPr>
            <a:spLocks noGrp="1"/>
          </p:cNvSpPr>
          <p:nvPr>
            <p:ph type="dt" sz="half" idx="10"/>
          </p:nvPr>
        </p:nvSpPr>
        <p:spPr/>
        <p:txBody>
          <a:bodyPr/>
          <a:lstStyle/>
          <a:p>
            <a:fld id="{4AC39D10-A341-4814-9450-DE2F7892AAC2}" type="datetime1">
              <a:rPr lang="en-US" smtClean="0"/>
              <a:t>6/20/2025</a:t>
            </a:fld>
            <a:endParaRPr lang="en-US"/>
          </a:p>
        </p:txBody>
      </p:sp>
      <p:sp>
        <p:nvSpPr>
          <p:cNvPr id="4" name="Footer Placeholder 3">
            <a:extLst>
              <a:ext uri="{FF2B5EF4-FFF2-40B4-BE49-F238E27FC236}">
                <a16:creationId xmlns:a16="http://schemas.microsoft.com/office/drawing/2014/main" id="{3CE17659-329A-47E1-8E7F-1C2857A8B00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90C172B4-E1D0-4313-B009-29F90678122F}"/>
              </a:ext>
            </a:extLst>
          </p:cNvPr>
          <p:cNvSpPr>
            <a:spLocks noGrp="1"/>
          </p:cNvSpPr>
          <p:nvPr>
            <p:ph type="sldNum" sz="quarter" idx="12"/>
          </p:nvPr>
        </p:nvSpPr>
        <p:spPr/>
        <p:txBody>
          <a:bodyPr/>
          <a:lstStyle/>
          <a:p>
            <a:fld id="{78A5FBEC-AD48-4732-A93E-D868E0593745}" type="slidenum">
              <a:rPr lang="en-US" smtClean="0"/>
              <a:t>‹#›</a:t>
            </a:fld>
            <a:endParaRPr lang="en-US"/>
          </a:p>
        </p:txBody>
      </p:sp>
      <p:pic>
        <p:nvPicPr>
          <p:cNvPr id="7" name="Picture 6">
            <a:extLst>
              <a:ext uri="{FF2B5EF4-FFF2-40B4-BE49-F238E27FC236}">
                <a16:creationId xmlns:a16="http://schemas.microsoft.com/office/drawing/2014/main" id="{2AFE8619-3218-4EE7-B7BF-1E209CCD8FB2}"/>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8" name="Group 7">
            <a:extLst>
              <a:ext uri="{FF2B5EF4-FFF2-40B4-BE49-F238E27FC236}">
                <a16:creationId xmlns:a16="http://schemas.microsoft.com/office/drawing/2014/main" id="{A496FA72-560A-4CE4-941E-0E23730D2800}"/>
              </a:ext>
            </a:extLst>
          </p:cNvPr>
          <p:cNvGrpSpPr/>
          <p:nvPr userDrawn="1"/>
        </p:nvGrpSpPr>
        <p:grpSpPr>
          <a:xfrm>
            <a:off x="8112224" y="837159"/>
            <a:ext cx="2669612" cy="5183682"/>
            <a:chOff x="4219003" y="-215212"/>
            <a:chExt cx="3753100" cy="7287530"/>
          </a:xfrm>
        </p:grpSpPr>
        <p:sp>
          <p:nvSpPr>
            <p:cNvPr id="9" name="Freeform: Shape 8">
              <a:extLst>
                <a:ext uri="{FF2B5EF4-FFF2-40B4-BE49-F238E27FC236}">
                  <a16:creationId xmlns:a16="http://schemas.microsoft.com/office/drawing/2014/main" id="{92A7FF48-E19F-40E7-A078-A218F5BB2AE2}"/>
                </a:ext>
              </a:extLst>
            </p:cNvPr>
            <p:cNvSpPr/>
            <p:nvPr/>
          </p:nvSpPr>
          <p:spPr>
            <a:xfrm>
              <a:off x="5911245" y="2214262"/>
              <a:ext cx="2060858" cy="4858056"/>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89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D4EB7AF-AFB4-43E3-A2E7-D2EF78DC06E9}"/>
                </a:ext>
              </a:extLst>
            </p:cNvPr>
            <p:cNvSpPr/>
            <p:nvPr/>
          </p:nvSpPr>
          <p:spPr>
            <a:xfrm>
              <a:off x="4219003" y="-215212"/>
              <a:ext cx="2061751" cy="4858949"/>
            </a:xfrm>
            <a:custGeom>
              <a:avLst/>
              <a:gdLst>
                <a:gd name="connsiteX0" fmla="*/ 1881459 w 2061751"/>
                <a:gd name="connsiteY0" fmla="*/ 4858949 h 4858949"/>
                <a:gd name="connsiteX1" fmla="*/ 2061751 w 2061751"/>
                <a:gd name="connsiteY1" fmla="*/ 4858949 h 4858949"/>
                <a:gd name="connsiteX2" fmla="*/ 176721 w 2061751"/>
                <a:gd name="connsiteY2" fmla="*/ 2429475 h 4858949"/>
                <a:gd name="connsiteX3" fmla="*/ 2061751 w 2061751"/>
                <a:gd name="connsiteY3" fmla="*/ 0 h 4858949"/>
                <a:gd name="connsiteX4" fmla="*/ 1881459 w 2061751"/>
                <a:gd name="connsiteY4" fmla="*/ 0 h 4858949"/>
                <a:gd name="connsiteX5" fmla="*/ 0 w 2061751"/>
                <a:gd name="connsiteY5" fmla="*/ 2429475 h 485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1751" h="4858949">
                  <a:moveTo>
                    <a:pt x="1881459" y="4858949"/>
                  </a:moveTo>
                  <a:lnTo>
                    <a:pt x="2061751" y="4858949"/>
                  </a:lnTo>
                  <a:lnTo>
                    <a:pt x="176721" y="2429475"/>
                  </a:lnTo>
                  <a:lnTo>
                    <a:pt x="2061751" y="0"/>
                  </a:lnTo>
                  <a:lnTo>
                    <a:pt x="1881459" y="0"/>
                  </a:lnTo>
                  <a:lnTo>
                    <a:pt x="0" y="2429475"/>
                  </a:lnTo>
                  <a:close/>
                </a:path>
              </a:pathLst>
            </a:custGeom>
            <a:solidFill>
              <a:srgbClr val="FA7040"/>
            </a:solidFill>
            <a:ln w="8925" cap="flat">
              <a:noFill/>
              <a:prstDash val="solid"/>
              <a:miter/>
            </a:ln>
          </p:spPr>
          <p:txBody>
            <a:bodyPr rtlCol="0" anchor="ctr"/>
            <a:lstStyle/>
            <a:p>
              <a:endParaRPr lang="en-US"/>
            </a:p>
          </p:txBody>
        </p:sp>
      </p:grpSp>
      <p:cxnSp>
        <p:nvCxnSpPr>
          <p:cNvPr id="11" name="Straight Connector 10">
            <a:extLst>
              <a:ext uri="{FF2B5EF4-FFF2-40B4-BE49-F238E27FC236}">
                <a16:creationId xmlns:a16="http://schemas.microsoft.com/office/drawing/2014/main" id="{57FDE374-F5E5-475E-8D87-B1EBD507D428}"/>
              </a:ext>
            </a:extLst>
          </p:cNvPr>
          <p:cNvCxnSpPr>
            <a:cxnSpLocks/>
          </p:cNvCxnSpPr>
          <p:nvPr userDrawn="1"/>
        </p:nvCxnSpPr>
        <p:spPr>
          <a:xfrm>
            <a:off x="1060450" y="3612778"/>
            <a:ext cx="651171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74196C5-CE73-4DF7-B93E-40ABDCCC7F6F}"/>
              </a:ext>
            </a:extLst>
          </p:cNvPr>
          <p:cNvGrpSpPr/>
          <p:nvPr userDrawn="1"/>
        </p:nvGrpSpPr>
        <p:grpSpPr>
          <a:xfrm>
            <a:off x="7400714" y="3441328"/>
            <a:ext cx="171450" cy="171450"/>
            <a:chOff x="7270750" y="3084872"/>
            <a:chExt cx="171450" cy="171450"/>
          </a:xfrm>
        </p:grpSpPr>
        <p:sp>
          <p:nvSpPr>
            <p:cNvPr id="13" name="Rectangle 12">
              <a:extLst>
                <a:ext uri="{FF2B5EF4-FFF2-40B4-BE49-F238E27FC236}">
                  <a16:creationId xmlns:a16="http://schemas.microsoft.com/office/drawing/2014/main" id="{76CF72A5-BECA-47EB-9261-E938C7A3B6C9}"/>
                </a:ext>
              </a:extLst>
            </p:cNvPr>
            <p:cNvSpPr/>
            <p:nvPr/>
          </p:nvSpPr>
          <p:spPr>
            <a:xfrm>
              <a:off x="7270750" y="3084872"/>
              <a:ext cx="171450" cy="17145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hape 36" descr="Shape 2541">
              <a:extLst>
                <a:ext uri="{FF2B5EF4-FFF2-40B4-BE49-F238E27FC236}">
                  <a16:creationId xmlns:a16="http://schemas.microsoft.com/office/drawing/2014/main" id="{60A19697-4369-404B-9A1F-C8AE4A27BDE4}"/>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pic>
        <p:nvPicPr>
          <p:cNvPr id="15" name="Picture 14">
            <a:extLst>
              <a:ext uri="{FF2B5EF4-FFF2-40B4-BE49-F238E27FC236}">
                <a16:creationId xmlns:a16="http://schemas.microsoft.com/office/drawing/2014/main" id="{81503E94-13E3-4520-B163-2C3CF0C5574B}"/>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7500" t="33191" r="17500" b="33191"/>
          <a:stretch/>
        </p:blipFill>
        <p:spPr>
          <a:xfrm>
            <a:off x="10770232" y="161483"/>
            <a:ext cx="900100" cy="261718"/>
          </a:xfrm>
          <a:prstGeom prst="rect">
            <a:avLst/>
          </a:prstGeom>
        </p:spPr>
      </p:pic>
      <p:sp>
        <p:nvSpPr>
          <p:cNvPr id="19" name="Title 1">
            <a:extLst>
              <a:ext uri="{FF2B5EF4-FFF2-40B4-BE49-F238E27FC236}">
                <a16:creationId xmlns:a16="http://schemas.microsoft.com/office/drawing/2014/main" id="{528E9E45-CB21-4439-A250-EF2EC3A531A9}"/>
              </a:ext>
            </a:extLst>
          </p:cNvPr>
          <p:cNvSpPr>
            <a:spLocks noGrp="1"/>
          </p:cNvSpPr>
          <p:nvPr>
            <p:ph type="ctrTitle" hasCustomPrompt="1"/>
          </p:nvPr>
        </p:nvSpPr>
        <p:spPr>
          <a:xfrm>
            <a:off x="1883532" y="3789160"/>
            <a:ext cx="5688843"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lstStyle>
            <a:lvl1pPr>
              <a:defRPr lang="en-US" sz="6000" dirty="0">
                <a:solidFill>
                  <a:schemeClr val="lt1"/>
                </a:solidFill>
                <a:latin typeface="+mj-lt"/>
                <a:ea typeface="+mn-ea"/>
                <a:cs typeface="+mn-cs"/>
              </a:defRPr>
            </a:lvl1pPr>
          </a:lstStyle>
          <a:p>
            <a:pPr marL="0" lvl="0"/>
            <a:r>
              <a:rPr lang="pl-PL"/>
              <a:t>Divider title</a:t>
            </a:r>
            <a:endParaRPr lang="en-US"/>
          </a:p>
        </p:txBody>
      </p:sp>
      <p:sp>
        <p:nvSpPr>
          <p:cNvPr id="17" name="Text Placeholder 20">
            <a:extLst>
              <a:ext uri="{FF2B5EF4-FFF2-40B4-BE49-F238E27FC236}">
                <a16:creationId xmlns:a16="http://schemas.microsoft.com/office/drawing/2014/main" id="{84B4CB27-00E7-48DD-BC9D-6B2E1AE6E1CB}"/>
              </a:ext>
            </a:extLst>
          </p:cNvPr>
          <p:cNvSpPr>
            <a:spLocks noGrp="1"/>
          </p:cNvSpPr>
          <p:nvPr>
            <p:ph type="body" sz="quarter" idx="13" hasCustomPrompt="1"/>
          </p:nvPr>
        </p:nvSpPr>
        <p:spPr>
          <a:xfrm>
            <a:off x="1055688" y="3789160"/>
            <a:ext cx="684212" cy="1080000"/>
          </a:xfrm>
        </p:spPr>
        <p:txBody>
          <a:bodyPr tIns="25200"/>
          <a:lstStyle>
            <a:lvl1pPr>
              <a:defRPr sz="1600" b="1">
                <a:solidFill>
                  <a:schemeClr val="accent1"/>
                </a:solidFill>
                <a:latin typeface="Space Mono" panose="02000509040000020004" pitchFamily="49" charset="-18"/>
              </a:defRPr>
            </a:lvl1pPr>
          </a:lstStyle>
          <a:p>
            <a:pPr lvl="0"/>
            <a:r>
              <a:rPr lang="pl-PL"/>
              <a:t>01</a:t>
            </a:r>
            <a:endParaRPr lang="en-US"/>
          </a:p>
        </p:txBody>
      </p:sp>
    </p:spTree>
    <p:extLst>
      <p:ext uri="{BB962C8B-B14F-4D97-AF65-F5344CB8AC3E}">
        <p14:creationId xmlns:p14="http://schemas.microsoft.com/office/powerpoint/2010/main" val="3473613733"/>
      </p:ext>
    </p:extLst>
  </p:cSld>
  <p:clrMapOvr>
    <a:masterClrMapping/>
  </p:clrMapOvr>
  <p:extLst>
    <p:ext uri="{DCECCB84-F9BA-43D5-87BE-67443E8EF086}">
      <p15:sldGuideLst xmlns:p15="http://schemas.microsoft.com/office/powerpoint/2012/main">
        <p15:guide id="1" pos="665" userDrawn="1">
          <p15:clr>
            <a:srgbClr val="FBAE40"/>
          </p15:clr>
        </p15:guide>
        <p15:guide id="2" pos="477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bout page">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7866FAE2-F15E-4C75-ACAC-7203D24957B9}"/>
              </a:ext>
            </a:extLst>
          </p:cNvPr>
          <p:cNvGraphicFramePr>
            <a:graphicFrameLocks noChangeAspect="1"/>
          </p:cNvGraphicFramePr>
          <p:nvPr userDrawn="1">
            <p:custDataLst>
              <p:tags r:id="rId1"/>
            </p:custDataLst>
            <p:extLst>
              <p:ext uri="{D42A27DB-BD31-4B8C-83A1-F6EECF244321}">
                <p14:modId xmlns:p14="http://schemas.microsoft.com/office/powerpoint/2010/main" val="198707329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7866FAE2-F15E-4C75-ACAC-7203D24957B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6" name="Picture 15">
            <a:extLst>
              <a:ext uri="{FF2B5EF4-FFF2-40B4-BE49-F238E27FC236}">
                <a16:creationId xmlns:a16="http://schemas.microsoft.com/office/drawing/2014/main" id="{B77E1B0F-E311-4AA6-A73F-B6CD2F52B7A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915B418D-8D60-49FB-83FC-6F745EAB656A}"/>
              </a:ext>
            </a:extLst>
          </p:cNvPr>
          <p:cNvSpPr>
            <a:spLocks noGrp="1"/>
          </p:cNvSpPr>
          <p:nvPr>
            <p:ph type="dt" sz="half" idx="10"/>
          </p:nvPr>
        </p:nvSpPr>
        <p:spPr/>
        <p:txBody>
          <a:bodyPr/>
          <a:lstStyle/>
          <a:p>
            <a:fld id="{4AC39D10-A341-4814-9450-DE2F7892AAC2}" type="datetime1">
              <a:rPr lang="en-US" smtClean="0"/>
              <a:t>6/20/2025</a:t>
            </a:fld>
            <a:endParaRPr lang="en-US"/>
          </a:p>
        </p:txBody>
      </p:sp>
      <p:sp>
        <p:nvSpPr>
          <p:cNvPr id="5" name="Slide Number Placeholder 4">
            <a:extLst>
              <a:ext uri="{FF2B5EF4-FFF2-40B4-BE49-F238E27FC236}">
                <a16:creationId xmlns:a16="http://schemas.microsoft.com/office/drawing/2014/main" id="{90C172B4-E1D0-4313-B009-29F90678122F}"/>
              </a:ext>
            </a:extLst>
          </p:cNvPr>
          <p:cNvSpPr>
            <a:spLocks noGrp="1"/>
          </p:cNvSpPr>
          <p:nvPr>
            <p:ph type="sldNum" sz="quarter" idx="12"/>
          </p:nvPr>
        </p:nvSpPr>
        <p:spPr/>
        <p:txBody>
          <a:bodyPr/>
          <a:lstStyle/>
          <a:p>
            <a:fld id="{78A5FBEC-AD48-4732-A93E-D868E0593745}" type="slidenum">
              <a:rPr lang="en-US" smtClean="0"/>
              <a:t>‹#›</a:t>
            </a:fld>
            <a:endParaRPr lang="en-US"/>
          </a:p>
        </p:txBody>
      </p:sp>
      <p:cxnSp>
        <p:nvCxnSpPr>
          <p:cNvPr id="11" name="Straight Connector 10">
            <a:extLst>
              <a:ext uri="{FF2B5EF4-FFF2-40B4-BE49-F238E27FC236}">
                <a16:creationId xmlns:a16="http://schemas.microsoft.com/office/drawing/2014/main" id="{57FDE374-F5E5-475E-8D87-B1EBD507D428}"/>
              </a:ext>
            </a:extLst>
          </p:cNvPr>
          <p:cNvCxnSpPr>
            <a:cxnSpLocks/>
          </p:cNvCxnSpPr>
          <p:nvPr userDrawn="1"/>
        </p:nvCxnSpPr>
        <p:spPr>
          <a:xfrm>
            <a:off x="5087888" y="1773238"/>
            <a:ext cx="655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74196C5-CE73-4DF7-B93E-40ABDCCC7F6F}"/>
              </a:ext>
            </a:extLst>
          </p:cNvPr>
          <p:cNvGrpSpPr/>
          <p:nvPr userDrawn="1"/>
        </p:nvGrpSpPr>
        <p:grpSpPr>
          <a:xfrm>
            <a:off x="11469688" y="1601788"/>
            <a:ext cx="171450" cy="171450"/>
            <a:chOff x="7270750" y="3084872"/>
            <a:chExt cx="171450" cy="171450"/>
          </a:xfrm>
        </p:grpSpPr>
        <p:sp>
          <p:nvSpPr>
            <p:cNvPr id="13" name="Rectangle 12">
              <a:extLst>
                <a:ext uri="{FF2B5EF4-FFF2-40B4-BE49-F238E27FC236}">
                  <a16:creationId xmlns:a16="http://schemas.microsoft.com/office/drawing/2014/main" id="{76CF72A5-BECA-47EB-9261-E938C7A3B6C9}"/>
                </a:ext>
              </a:extLst>
            </p:cNvPr>
            <p:cNvSpPr/>
            <p:nvPr/>
          </p:nvSpPr>
          <p:spPr>
            <a:xfrm>
              <a:off x="7270750" y="3084872"/>
              <a:ext cx="171450" cy="171450"/>
            </a:xfrm>
            <a:prstGeom prst="rect">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Shape 36" descr="Shape 2541">
              <a:extLst>
                <a:ext uri="{FF2B5EF4-FFF2-40B4-BE49-F238E27FC236}">
                  <a16:creationId xmlns:a16="http://schemas.microsoft.com/office/drawing/2014/main" id="{60A19697-4369-404B-9A1F-C8AE4A27BDE4}"/>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pic>
        <p:nvPicPr>
          <p:cNvPr id="15" name="Picture 14">
            <a:extLst>
              <a:ext uri="{FF2B5EF4-FFF2-40B4-BE49-F238E27FC236}">
                <a16:creationId xmlns:a16="http://schemas.microsoft.com/office/drawing/2014/main" id="{81503E94-13E3-4520-B163-2C3CF0C5574B}"/>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7500" t="33191" r="17500" b="33191"/>
          <a:stretch/>
        </p:blipFill>
        <p:spPr>
          <a:xfrm>
            <a:off x="10770232" y="161483"/>
            <a:ext cx="900100" cy="261718"/>
          </a:xfrm>
          <a:prstGeom prst="rect">
            <a:avLst/>
          </a:prstGeom>
        </p:spPr>
      </p:pic>
      <p:sp>
        <p:nvSpPr>
          <p:cNvPr id="19" name="Title 1">
            <a:extLst>
              <a:ext uri="{FF2B5EF4-FFF2-40B4-BE49-F238E27FC236}">
                <a16:creationId xmlns:a16="http://schemas.microsoft.com/office/drawing/2014/main" id="{528E9E45-CB21-4439-A250-EF2EC3A531A9}"/>
              </a:ext>
            </a:extLst>
          </p:cNvPr>
          <p:cNvSpPr>
            <a:spLocks noGrp="1"/>
          </p:cNvSpPr>
          <p:nvPr>
            <p:ph type="ctrTitle" hasCustomPrompt="1"/>
          </p:nvPr>
        </p:nvSpPr>
        <p:spPr>
          <a:xfrm>
            <a:off x="5087888" y="1949620"/>
            <a:ext cx="6552000" cy="9033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0" bIns="0" rtlCol="0" anchor="t"/>
          <a:lstStyle>
            <a:lvl1pPr>
              <a:defRPr lang="en-US" sz="4000" dirty="0">
                <a:solidFill>
                  <a:schemeClr val="lt1"/>
                </a:solidFill>
                <a:latin typeface="+mj-lt"/>
                <a:ea typeface="+mn-ea"/>
                <a:cs typeface="+mn-cs"/>
              </a:defRPr>
            </a:lvl1pPr>
          </a:lstStyle>
          <a:p>
            <a:pPr marL="0" lvl="0"/>
            <a:r>
              <a:rPr lang="pl-PL"/>
              <a:t>About packt</a:t>
            </a:r>
            <a:endParaRPr lang="en-US"/>
          </a:p>
        </p:txBody>
      </p:sp>
      <p:sp>
        <p:nvSpPr>
          <p:cNvPr id="27" name="Text Placeholder 25">
            <a:extLst>
              <a:ext uri="{FF2B5EF4-FFF2-40B4-BE49-F238E27FC236}">
                <a16:creationId xmlns:a16="http://schemas.microsoft.com/office/drawing/2014/main" id="{2E2D221F-A386-4BD8-9B8F-1C172C3BFB69}"/>
              </a:ext>
            </a:extLst>
          </p:cNvPr>
          <p:cNvSpPr>
            <a:spLocks noGrp="1"/>
          </p:cNvSpPr>
          <p:nvPr>
            <p:ph type="body" sz="quarter" idx="13" hasCustomPrompt="1"/>
          </p:nvPr>
        </p:nvSpPr>
        <p:spPr>
          <a:xfrm>
            <a:off x="5087888" y="3032957"/>
            <a:ext cx="6553250" cy="3059868"/>
          </a:xfrm>
          <a:prstGeom prst="rect">
            <a:avLst/>
          </a:prstGeom>
        </p:spPr>
        <p:txBody>
          <a:bodyPr tIns="0">
            <a:normAutofit/>
          </a:bodyPr>
          <a:lstStyle>
            <a:lvl1pPr marL="0" indent="0">
              <a:buNone/>
              <a:defRPr sz="1400">
                <a:solidFill>
                  <a:schemeClr val="bg1"/>
                </a:solidFill>
                <a:latin typeface="+mj-lt"/>
              </a:defRPr>
            </a:lvl1pPr>
          </a:lstStyle>
          <a:p>
            <a:pPr lvl="0"/>
            <a:r>
              <a:rPr lang="pl-PL"/>
              <a:t>Section</a:t>
            </a:r>
            <a:endParaRPr lang="en-US"/>
          </a:p>
        </p:txBody>
      </p:sp>
    </p:spTree>
    <p:extLst>
      <p:ext uri="{BB962C8B-B14F-4D97-AF65-F5344CB8AC3E}">
        <p14:creationId xmlns:p14="http://schemas.microsoft.com/office/powerpoint/2010/main" val="757298922"/>
      </p:ext>
    </p:extLst>
  </p:cSld>
  <p:clrMapOvr>
    <a:masterClrMapping/>
  </p:clrMapOvr>
  <p:extLst>
    <p:ext uri="{DCECCB84-F9BA-43D5-87BE-67443E8EF086}">
      <p15:sldGuideLst xmlns:p15="http://schemas.microsoft.com/office/powerpoint/2012/main">
        <p15:guide id="1" pos="665" userDrawn="1">
          <p15:clr>
            <a:srgbClr val="FBAE40"/>
          </p15:clr>
        </p15:guide>
        <p15:guide id="2" pos="477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4 points)">
    <p:bg>
      <p:bgPr>
        <a:solidFill>
          <a:srgbClr val="E8E8E8"/>
        </a:solidFill>
        <a:effectLst/>
      </p:bgPr>
    </p:bg>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CF616543-538F-4812-8B9D-3BD5FBD49926}"/>
              </a:ext>
            </a:extLst>
          </p:cNvPr>
          <p:cNvGraphicFramePr>
            <a:graphicFrameLocks noChangeAspect="1"/>
          </p:cNvGraphicFramePr>
          <p:nvPr userDrawn="1">
            <p:custDataLst>
              <p:tags r:id="rId1"/>
            </p:custDataLst>
            <p:extLst>
              <p:ext uri="{D42A27DB-BD31-4B8C-83A1-F6EECF244321}">
                <p14:modId xmlns:p14="http://schemas.microsoft.com/office/powerpoint/2010/main" val="3133902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6" name="Object 15" hidden="1">
                        <a:extLst>
                          <a:ext uri="{FF2B5EF4-FFF2-40B4-BE49-F238E27FC236}">
                            <a16:creationId xmlns:a16="http://schemas.microsoft.com/office/drawing/2014/main" id="{CF616543-538F-4812-8B9D-3BD5FBD499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1C2912F8-342C-41B9-993D-ADFA9066897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66242"/>
          <a:stretch/>
        </p:blipFill>
        <p:spPr>
          <a:xfrm>
            <a:off x="0" y="0"/>
            <a:ext cx="4115780" cy="6858000"/>
          </a:xfrm>
          <a:prstGeom prst="rect">
            <a:avLst/>
          </a:prstGeom>
        </p:spPr>
      </p:pic>
      <p:sp>
        <p:nvSpPr>
          <p:cNvPr id="2" name="Title 1">
            <a:extLst>
              <a:ext uri="{FF2B5EF4-FFF2-40B4-BE49-F238E27FC236}">
                <a16:creationId xmlns:a16="http://schemas.microsoft.com/office/drawing/2014/main" id="{10DA990F-3ACA-4B97-B2E3-42DDDBA029B3}"/>
              </a:ext>
            </a:extLst>
          </p:cNvPr>
          <p:cNvSpPr>
            <a:spLocks noGrp="1"/>
          </p:cNvSpPr>
          <p:nvPr>
            <p:ph type="title"/>
          </p:nvPr>
        </p:nvSpPr>
        <p:spPr>
          <a:xfrm>
            <a:off x="550863" y="1988840"/>
            <a:ext cx="3312889" cy="792000"/>
          </a:xfrm>
          <a:prstGeom prst="rect">
            <a:avLst/>
          </a:prstGeom>
        </p:spPr>
        <p:txBody>
          <a:bodyPr vert="horz" lIns="0" tIns="0" rIns="0" bIns="0" rtlCol="0" anchor="t">
            <a:noAutofit/>
          </a:bodyPr>
          <a:lstStyle>
            <a:lvl1pPr>
              <a:defRPr lang="en-US" sz="4000" dirty="0">
                <a:solidFill>
                  <a:schemeClr val="bg1"/>
                </a:solidFill>
              </a:defRPr>
            </a:lvl1pPr>
          </a:lstStyle>
          <a:p>
            <a:pPr marL="0" lvl="0"/>
            <a:endParaRPr lang="en-US"/>
          </a:p>
        </p:txBody>
      </p:sp>
      <p:sp>
        <p:nvSpPr>
          <p:cNvPr id="3" name="Date Placeholder 2">
            <a:extLst>
              <a:ext uri="{FF2B5EF4-FFF2-40B4-BE49-F238E27FC236}">
                <a16:creationId xmlns:a16="http://schemas.microsoft.com/office/drawing/2014/main" id="{88DF0D7C-E8BA-4D7A-9969-9114783FE507}"/>
              </a:ext>
            </a:extLst>
          </p:cNvPr>
          <p:cNvSpPr>
            <a:spLocks noGrp="1"/>
          </p:cNvSpPr>
          <p:nvPr>
            <p:ph type="dt" sz="half" idx="10"/>
          </p:nvPr>
        </p:nvSpPr>
        <p:spPr/>
        <p:txBody>
          <a:bodyPr/>
          <a:lstStyle/>
          <a:p>
            <a:fld id="{E1AD6BC9-29C2-4842-9B36-92515869262C}" type="datetime1">
              <a:rPr lang="en-US" smtClean="0"/>
              <a:t>6/20/2025</a:t>
            </a:fld>
            <a:endParaRPr lang="en-US"/>
          </a:p>
        </p:txBody>
      </p:sp>
      <p:sp>
        <p:nvSpPr>
          <p:cNvPr id="5" name="Slide Number Placeholder 4">
            <a:extLst>
              <a:ext uri="{FF2B5EF4-FFF2-40B4-BE49-F238E27FC236}">
                <a16:creationId xmlns:a16="http://schemas.microsoft.com/office/drawing/2014/main" id="{9849DF6F-FE93-4DBF-BC84-C00FD04340B5}"/>
              </a:ext>
            </a:extLst>
          </p:cNvPr>
          <p:cNvSpPr>
            <a:spLocks noGrp="1"/>
          </p:cNvSpPr>
          <p:nvPr>
            <p:ph type="sldNum" sz="quarter" idx="12"/>
          </p:nvPr>
        </p:nvSpPr>
        <p:spPr/>
        <p:txBody>
          <a:bodyPr/>
          <a:lstStyle/>
          <a:p>
            <a:fld id="{78A5FBEC-AD48-4732-A93E-D868E0593745}" type="slidenum">
              <a:rPr lang="en-US" smtClean="0"/>
              <a:t>‹#›</a:t>
            </a:fld>
            <a:endParaRPr lang="en-US"/>
          </a:p>
        </p:txBody>
      </p:sp>
      <p:pic>
        <p:nvPicPr>
          <p:cNvPr id="10" name="Picture 9">
            <a:extLst>
              <a:ext uri="{FF2B5EF4-FFF2-40B4-BE49-F238E27FC236}">
                <a16:creationId xmlns:a16="http://schemas.microsoft.com/office/drawing/2014/main" id="{53C6A50B-3E54-4EE2-B166-B08C9F618D52}"/>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7500" t="33191" r="17500" b="33191"/>
          <a:stretch/>
        </p:blipFill>
        <p:spPr>
          <a:xfrm>
            <a:off x="10770232" y="161483"/>
            <a:ext cx="900100" cy="261718"/>
          </a:xfrm>
          <a:prstGeom prst="rect">
            <a:avLst/>
          </a:prstGeom>
        </p:spPr>
      </p:pic>
      <p:cxnSp>
        <p:nvCxnSpPr>
          <p:cNvPr id="18" name="Straight Connector 17">
            <a:extLst>
              <a:ext uri="{FF2B5EF4-FFF2-40B4-BE49-F238E27FC236}">
                <a16:creationId xmlns:a16="http://schemas.microsoft.com/office/drawing/2014/main" id="{CF5E2BCA-2F27-4DB4-BD6B-BDD5792C7801}"/>
              </a:ext>
            </a:extLst>
          </p:cNvPr>
          <p:cNvCxnSpPr/>
          <p:nvPr userDrawn="1"/>
        </p:nvCxnSpPr>
        <p:spPr>
          <a:xfrm>
            <a:off x="550863" y="1773238"/>
            <a:ext cx="2556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ECC6D3-A156-41FC-B7F4-23A6606F0D94}"/>
              </a:ext>
            </a:extLst>
          </p:cNvPr>
          <p:cNvCxnSpPr>
            <a:cxnSpLocks/>
          </p:cNvCxnSpPr>
          <p:nvPr userDrawn="1"/>
        </p:nvCxnSpPr>
        <p:spPr>
          <a:xfrm>
            <a:off x="5124616" y="1764246"/>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A6043B0-AB60-49E7-B869-50A9242F69D6}"/>
              </a:ext>
            </a:extLst>
          </p:cNvPr>
          <p:cNvGrpSpPr/>
          <p:nvPr userDrawn="1"/>
        </p:nvGrpSpPr>
        <p:grpSpPr>
          <a:xfrm>
            <a:off x="11469166" y="1592796"/>
            <a:ext cx="171450" cy="171450"/>
            <a:chOff x="7270750" y="3084872"/>
            <a:chExt cx="171450" cy="171450"/>
          </a:xfrm>
        </p:grpSpPr>
        <p:sp>
          <p:nvSpPr>
            <p:cNvPr id="21" name="Rectangle 20">
              <a:extLst>
                <a:ext uri="{FF2B5EF4-FFF2-40B4-BE49-F238E27FC236}">
                  <a16:creationId xmlns:a16="http://schemas.microsoft.com/office/drawing/2014/main" id="{B2DBE642-D226-4758-B792-F49703C54E43}"/>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Shape 36" descr="Shape 2541">
              <a:extLst>
                <a:ext uri="{FF2B5EF4-FFF2-40B4-BE49-F238E27FC236}">
                  <a16:creationId xmlns:a16="http://schemas.microsoft.com/office/drawing/2014/main" id="{E90AC932-6DB5-4016-B726-CD4B58403B14}"/>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23" name="Rectangle 22">
            <a:extLst>
              <a:ext uri="{FF2B5EF4-FFF2-40B4-BE49-F238E27FC236}">
                <a16:creationId xmlns:a16="http://schemas.microsoft.com/office/drawing/2014/main" id="{34D4025B-0E67-40E5-A3DB-16433E030632}"/>
              </a:ext>
            </a:extLst>
          </p:cNvPr>
          <p:cNvSpPr/>
          <p:nvPr userDrawn="1"/>
        </p:nvSpPr>
        <p:spPr>
          <a:xfrm>
            <a:off x="5124414" y="1871154"/>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01</a:t>
            </a:r>
            <a:endParaRPr lang="en-US" sz="1200" b="1">
              <a:solidFill>
                <a:schemeClr val="accent1"/>
              </a:solidFill>
              <a:latin typeface="Space Mono" panose="02000509040000020004" pitchFamily="49" charset="-18"/>
            </a:endParaRPr>
          </a:p>
        </p:txBody>
      </p:sp>
      <p:sp>
        <p:nvSpPr>
          <p:cNvPr id="26" name="Text Placeholder 25">
            <a:extLst>
              <a:ext uri="{FF2B5EF4-FFF2-40B4-BE49-F238E27FC236}">
                <a16:creationId xmlns:a16="http://schemas.microsoft.com/office/drawing/2014/main" id="{DE2F97F0-9B73-43C0-B70C-E1AE28D3ED03}"/>
              </a:ext>
            </a:extLst>
          </p:cNvPr>
          <p:cNvSpPr>
            <a:spLocks noGrp="1"/>
          </p:cNvSpPr>
          <p:nvPr>
            <p:ph type="body" sz="quarter" idx="13" hasCustomPrompt="1"/>
          </p:nvPr>
        </p:nvSpPr>
        <p:spPr>
          <a:xfrm>
            <a:off x="5879976" y="1871154"/>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27" name="Straight Connector 26">
            <a:extLst>
              <a:ext uri="{FF2B5EF4-FFF2-40B4-BE49-F238E27FC236}">
                <a16:creationId xmlns:a16="http://schemas.microsoft.com/office/drawing/2014/main" id="{EC0B3486-5C7F-4444-839D-2BB9D6BC25A4}"/>
              </a:ext>
            </a:extLst>
          </p:cNvPr>
          <p:cNvCxnSpPr>
            <a:cxnSpLocks/>
          </p:cNvCxnSpPr>
          <p:nvPr userDrawn="1"/>
        </p:nvCxnSpPr>
        <p:spPr>
          <a:xfrm>
            <a:off x="5124616" y="2340310"/>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F775374-21CC-44FB-AC17-BCA428761EB4}"/>
              </a:ext>
            </a:extLst>
          </p:cNvPr>
          <p:cNvGrpSpPr/>
          <p:nvPr userDrawn="1"/>
        </p:nvGrpSpPr>
        <p:grpSpPr>
          <a:xfrm>
            <a:off x="11469166" y="2168860"/>
            <a:ext cx="171450" cy="171450"/>
            <a:chOff x="7270750" y="3084872"/>
            <a:chExt cx="171450" cy="171450"/>
          </a:xfrm>
        </p:grpSpPr>
        <p:sp>
          <p:nvSpPr>
            <p:cNvPr id="29" name="Rectangle 28">
              <a:extLst>
                <a:ext uri="{FF2B5EF4-FFF2-40B4-BE49-F238E27FC236}">
                  <a16:creationId xmlns:a16="http://schemas.microsoft.com/office/drawing/2014/main" id="{7A04FD22-3E75-4791-94F9-4A0D0C489548}"/>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Shape 36" descr="Shape 2541">
              <a:extLst>
                <a:ext uri="{FF2B5EF4-FFF2-40B4-BE49-F238E27FC236}">
                  <a16:creationId xmlns:a16="http://schemas.microsoft.com/office/drawing/2014/main" id="{29414A3B-15AA-4DE0-B6C9-BC7DD02DAC57}"/>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31" name="Rectangle 30">
            <a:extLst>
              <a:ext uri="{FF2B5EF4-FFF2-40B4-BE49-F238E27FC236}">
                <a16:creationId xmlns:a16="http://schemas.microsoft.com/office/drawing/2014/main" id="{75518CB0-5BFA-4B6F-BDD6-295EEE5DC78C}"/>
              </a:ext>
            </a:extLst>
          </p:cNvPr>
          <p:cNvSpPr/>
          <p:nvPr userDrawn="1"/>
        </p:nvSpPr>
        <p:spPr>
          <a:xfrm>
            <a:off x="5124414" y="2456892"/>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02</a:t>
            </a:r>
            <a:endParaRPr lang="en-US" sz="1200" b="1">
              <a:solidFill>
                <a:schemeClr val="accent1"/>
              </a:solidFill>
              <a:latin typeface="Space Mono" panose="02000509040000020004" pitchFamily="49" charset="-18"/>
            </a:endParaRPr>
          </a:p>
        </p:txBody>
      </p:sp>
      <p:sp>
        <p:nvSpPr>
          <p:cNvPr id="32" name="Text Placeholder 25">
            <a:extLst>
              <a:ext uri="{FF2B5EF4-FFF2-40B4-BE49-F238E27FC236}">
                <a16:creationId xmlns:a16="http://schemas.microsoft.com/office/drawing/2014/main" id="{F05C361C-A572-497B-A16A-F16E05CA01AC}"/>
              </a:ext>
            </a:extLst>
          </p:cNvPr>
          <p:cNvSpPr>
            <a:spLocks noGrp="1"/>
          </p:cNvSpPr>
          <p:nvPr>
            <p:ph type="body" sz="quarter" idx="14" hasCustomPrompt="1"/>
          </p:nvPr>
        </p:nvSpPr>
        <p:spPr>
          <a:xfrm>
            <a:off x="5879976" y="2456928"/>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33" name="Straight Connector 32">
            <a:extLst>
              <a:ext uri="{FF2B5EF4-FFF2-40B4-BE49-F238E27FC236}">
                <a16:creationId xmlns:a16="http://schemas.microsoft.com/office/drawing/2014/main" id="{9B6AA610-F479-4B59-8EA1-C7198E179833}"/>
              </a:ext>
            </a:extLst>
          </p:cNvPr>
          <p:cNvCxnSpPr>
            <a:cxnSpLocks/>
          </p:cNvCxnSpPr>
          <p:nvPr userDrawn="1"/>
        </p:nvCxnSpPr>
        <p:spPr>
          <a:xfrm>
            <a:off x="5124616" y="2916374"/>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4BF9626-965F-417A-8036-7B492E898CDD}"/>
              </a:ext>
            </a:extLst>
          </p:cNvPr>
          <p:cNvGrpSpPr/>
          <p:nvPr userDrawn="1"/>
        </p:nvGrpSpPr>
        <p:grpSpPr>
          <a:xfrm>
            <a:off x="11469166" y="2744924"/>
            <a:ext cx="171450" cy="171450"/>
            <a:chOff x="7270750" y="3084872"/>
            <a:chExt cx="171450" cy="171450"/>
          </a:xfrm>
        </p:grpSpPr>
        <p:sp>
          <p:nvSpPr>
            <p:cNvPr id="35" name="Rectangle 34">
              <a:extLst>
                <a:ext uri="{FF2B5EF4-FFF2-40B4-BE49-F238E27FC236}">
                  <a16:creationId xmlns:a16="http://schemas.microsoft.com/office/drawing/2014/main" id="{9B4099C1-601F-4E15-8836-DB554A8D041C}"/>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Shape 36" descr="Shape 2541">
              <a:extLst>
                <a:ext uri="{FF2B5EF4-FFF2-40B4-BE49-F238E27FC236}">
                  <a16:creationId xmlns:a16="http://schemas.microsoft.com/office/drawing/2014/main" id="{66CD4CE4-7CE2-4CE3-BCAB-236FCCD2A3D1}"/>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37" name="Rectangle 36">
            <a:extLst>
              <a:ext uri="{FF2B5EF4-FFF2-40B4-BE49-F238E27FC236}">
                <a16:creationId xmlns:a16="http://schemas.microsoft.com/office/drawing/2014/main" id="{72E3AF44-AF0C-47A1-B896-6CC13E1045D8}"/>
              </a:ext>
            </a:extLst>
          </p:cNvPr>
          <p:cNvSpPr/>
          <p:nvPr userDrawn="1"/>
        </p:nvSpPr>
        <p:spPr>
          <a:xfrm>
            <a:off x="5124414" y="3023282"/>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03</a:t>
            </a:r>
            <a:endParaRPr lang="en-US" sz="1200" b="1">
              <a:solidFill>
                <a:schemeClr val="accent1"/>
              </a:solidFill>
              <a:latin typeface="Space Mono" panose="02000509040000020004" pitchFamily="49" charset="-18"/>
            </a:endParaRPr>
          </a:p>
        </p:txBody>
      </p:sp>
      <p:sp>
        <p:nvSpPr>
          <p:cNvPr id="38" name="Text Placeholder 25">
            <a:extLst>
              <a:ext uri="{FF2B5EF4-FFF2-40B4-BE49-F238E27FC236}">
                <a16:creationId xmlns:a16="http://schemas.microsoft.com/office/drawing/2014/main" id="{34B28E92-7095-4824-98F3-51DB0C018830}"/>
              </a:ext>
            </a:extLst>
          </p:cNvPr>
          <p:cNvSpPr>
            <a:spLocks noGrp="1"/>
          </p:cNvSpPr>
          <p:nvPr>
            <p:ph type="body" sz="quarter" idx="15" hasCustomPrompt="1"/>
          </p:nvPr>
        </p:nvSpPr>
        <p:spPr>
          <a:xfrm>
            <a:off x="5879976" y="3023282"/>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39" name="Straight Connector 38">
            <a:extLst>
              <a:ext uri="{FF2B5EF4-FFF2-40B4-BE49-F238E27FC236}">
                <a16:creationId xmlns:a16="http://schemas.microsoft.com/office/drawing/2014/main" id="{2494B17C-3F53-43B5-9E99-A1112C936662}"/>
              </a:ext>
            </a:extLst>
          </p:cNvPr>
          <p:cNvCxnSpPr>
            <a:cxnSpLocks/>
          </p:cNvCxnSpPr>
          <p:nvPr userDrawn="1"/>
        </p:nvCxnSpPr>
        <p:spPr>
          <a:xfrm>
            <a:off x="5124616" y="3502112"/>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C6F0A703-5A78-434D-8788-28DF39216673}"/>
              </a:ext>
            </a:extLst>
          </p:cNvPr>
          <p:cNvGrpSpPr/>
          <p:nvPr userDrawn="1"/>
        </p:nvGrpSpPr>
        <p:grpSpPr>
          <a:xfrm>
            <a:off x="11469166" y="3330662"/>
            <a:ext cx="171450" cy="171450"/>
            <a:chOff x="7270750" y="3084872"/>
            <a:chExt cx="171450" cy="171450"/>
          </a:xfrm>
        </p:grpSpPr>
        <p:sp>
          <p:nvSpPr>
            <p:cNvPr id="41" name="Rectangle 40">
              <a:extLst>
                <a:ext uri="{FF2B5EF4-FFF2-40B4-BE49-F238E27FC236}">
                  <a16:creationId xmlns:a16="http://schemas.microsoft.com/office/drawing/2014/main" id="{54126072-4A1B-4D05-8D98-22C6AC037BC8}"/>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Shape 36" descr="Shape 2541">
              <a:extLst>
                <a:ext uri="{FF2B5EF4-FFF2-40B4-BE49-F238E27FC236}">
                  <a16:creationId xmlns:a16="http://schemas.microsoft.com/office/drawing/2014/main" id="{635701A8-C77E-4D03-A4A8-190ADE846FB5}"/>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43" name="Rectangle 42">
            <a:extLst>
              <a:ext uri="{FF2B5EF4-FFF2-40B4-BE49-F238E27FC236}">
                <a16:creationId xmlns:a16="http://schemas.microsoft.com/office/drawing/2014/main" id="{3235ACE3-3037-4433-8026-D4E2E20693C2}"/>
              </a:ext>
            </a:extLst>
          </p:cNvPr>
          <p:cNvSpPr/>
          <p:nvPr userDrawn="1"/>
        </p:nvSpPr>
        <p:spPr>
          <a:xfrm>
            <a:off x="5124414" y="3609020"/>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04</a:t>
            </a:r>
            <a:endParaRPr lang="en-US" sz="1200" b="1">
              <a:solidFill>
                <a:schemeClr val="accent1"/>
              </a:solidFill>
              <a:latin typeface="Space Mono" panose="02000509040000020004" pitchFamily="49" charset="-18"/>
            </a:endParaRPr>
          </a:p>
        </p:txBody>
      </p:sp>
      <p:sp>
        <p:nvSpPr>
          <p:cNvPr id="44" name="Text Placeholder 25">
            <a:extLst>
              <a:ext uri="{FF2B5EF4-FFF2-40B4-BE49-F238E27FC236}">
                <a16:creationId xmlns:a16="http://schemas.microsoft.com/office/drawing/2014/main" id="{BB92BA5F-01D1-4ECD-8D89-5C3FFBB3BAE9}"/>
              </a:ext>
            </a:extLst>
          </p:cNvPr>
          <p:cNvSpPr>
            <a:spLocks noGrp="1"/>
          </p:cNvSpPr>
          <p:nvPr>
            <p:ph type="body" sz="quarter" idx="16" hasCustomPrompt="1"/>
          </p:nvPr>
        </p:nvSpPr>
        <p:spPr>
          <a:xfrm>
            <a:off x="5879976" y="3609020"/>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spTree>
    <p:extLst>
      <p:ext uri="{BB962C8B-B14F-4D97-AF65-F5344CB8AC3E}">
        <p14:creationId xmlns:p14="http://schemas.microsoft.com/office/powerpoint/2010/main" val="1384387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5 points)">
    <p:bg>
      <p:bgPr>
        <a:solidFill>
          <a:srgbClr val="E8E8E8"/>
        </a:solidFill>
        <a:effectLst/>
      </p:bgPr>
    </p:bg>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CF616543-538F-4812-8B9D-3BD5FBD49926}"/>
              </a:ext>
            </a:extLst>
          </p:cNvPr>
          <p:cNvGraphicFramePr>
            <a:graphicFrameLocks noChangeAspect="1"/>
          </p:cNvGraphicFramePr>
          <p:nvPr userDrawn="1">
            <p:custDataLst>
              <p:tags r:id="rId1"/>
            </p:custDataLst>
            <p:extLst>
              <p:ext uri="{D42A27DB-BD31-4B8C-83A1-F6EECF244321}">
                <p14:modId xmlns:p14="http://schemas.microsoft.com/office/powerpoint/2010/main" val="3133902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6" name="Object 15" hidden="1">
                        <a:extLst>
                          <a:ext uri="{FF2B5EF4-FFF2-40B4-BE49-F238E27FC236}">
                            <a16:creationId xmlns:a16="http://schemas.microsoft.com/office/drawing/2014/main" id="{CF616543-538F-4812-8B9D-3BD5FBD499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1C2912F8-342C-41B9-993D-ADFA9066897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66242"/>
          <a:stretch/>
        </p:blipFill>
        <p:spPr>
          <a:xfrm>
            <a:off x="0" y="0"/>
            <a:ext cx="4115780" cy="6858000"/>
          </a:xfrm>
          <a:prstGeom prst="rect">
            <a:avLst/>
          </a:prstGeom>
        </p:spPr>
      </p:pic>
      <p:sp>
        <p:nvSpPr>
          <p:cNvPr id="2" name="Title 1">
            <a:extLst>
              <a:ext uri="{FF2B5EF4-FFF2-40B4-BE49-F238E27FC236}">
                <a16:creationId xmlns:a16="http://schemas.microsoft.com/office/drawing/2014/main" id="{10DA990F-3ACA-4B97-B2E3-42DDDBA029B3}"/>
              </a:ext>
            </a:extLst>
          </p:cNvPr>
          <p:cNvSpPr>
            <a:spLocks noGrp="1"/>
          </p:cNvSpPr>
          <p:nvPr>
            <p:ph type="title"/>
          </p:nvPr>
        </p:nvSpPr>
        <p:spPr>
          <a:xfrm>
            <a:off x="550863" y="1988840"/>
            <a:ext cx="3312889" cy="792000"/>
          </a:xfrm>
          <a:prstGeom prst="rect">
            <a:avLst/>
          </a:prstGeom>
        </p:spPr>
        <p:txBody>
          <a:bodyPr vert="horz" lIns="0" tIns="0" rIns="0" bIns="0" rtlCol="0" anchor="t">
            <a:noAutofit/>
          </a:bodyPr>
          <a:lstStyle>
            <a:lvl1pPr>
              <a:defRPr lang="en-US" sz="4000" dirty="0">
                <a:solidFill>
                  <a:schemeClr val="bg1"/>
                </a:solidFill>
              </a:defRPr>
            </a:lvl1pPr>
          </a:lstStyle>
          <a:p>
            <a:pPr marL="0" lvl="0"/>
            <a:endParaRPr lang="en-US"/>
          </a:p>
        </p:txBody>
      </p:sp>
      <p:sp>
        <p:nvSpPr>
          <p:cNvPr id="3" name="Date Placeholder 2">
            <a:extLst>
              <a:ext uri="{FF2B5EF4-FFF2-40B4-BE49-F238E27FC236}">
                <a16:creationId xmlns:a16="http://schemas.microsoft.com/office/drawing/2014/main" id="{88DF0D7C-E8BA-4D7A-9969-9114783FE507}"/>
              </a:ext>
            </a:extLst>
          </p:cNvPr>
          <p:cNvSpPr>
            <a:spLocks noGrp="1"/>
          </p:cNvSpPr>
          <p:nvPr>
            <p:ph type="dt" sz="half" idx="10"/>
          </p:nvPr>
        </p:nvSpPr>
        <p:spPr/>
        <p:txBody>
          <a:bodyPr/>
          <a:lstStyle/>
          <a:p>
            <a:fld id="{9E71C377-B8DC-41A9-8A16-9AF6C2D55541}" type="datetime1">
              <a:rPr lang="en-US" smtClean="0"/>
              <a:t>6/20/2025</a:t>
            </a:fld>
            <a:endParaRPr lang="en-US"/>
          </a:p>
        </p:txBody>
      </p:sp>
      <p:sp>
        <p:nvSpPr>
          <p:cNvPr id="5" name="Slide Number Placeholder 4">
            <a:extLst>
              <a:ext uri="{FF2B5EF4-FFF2-40B4-BE49-F238E27FC236}">
                <a16:creationId xmlns:a16="http://schemas.microsoft.com/office/drawing/2014/main" id="{9849DF6F-FE93-4DBF-BC84-C00FD04340B5}"/>
              </a:ext>
            </a:extLst>
          </p:cNvPr>
          <p:cNvSpPr>
            <a:spLocks noGrp="1"/>
          </p:cNvSpPr>
          <p:nvPr>
            <p:ph type="sldNum" sz="quarter" idx="12"/>
          </p:nvPr>
        </p:nvSpPr>
        <p:spPr/>
        <p:txBody>
          <a:bodyPr/>
          <a:lstStyle/>
          <a:p>
            <a:fld id="{78A5FBEC-AD48-4732-A93E-D868E0593745}" type="slidenum">
              <a:rPr lang="en-US" smtClean="0"/>
              <a:t>‹#›</a:t>
            </a:fld>
            <a:endParaRPr lang="en-US"/>
          </a:p>
        </p:txBody>
      </p:sp>
      <p:pic>
        <p:nvPicPr>
          <p:cNvPr id="10" name="Picture 9">
            <a:extLst>
              <a:ext uri="{FF2B5EF4-FFF2-40B4-BE49-F238E27FC236}">
                <a16:creationId xmlns:a16="http://schemas.microsoft.com/office/drawing/2014/main" id="{53C6A50B-3E54-4EE2-B166-B08C9F618D52}"/>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7500" t="33191" r="17500" b="33191"/>
          <a:stretch/>
        </p:blipFill>
        <p:spPr>
          <a:xfrm>
            <a:off x="10770232" y="161483"/>
            <a:ext cx="900100" cy="261718"/>
          </a:xfrm>
          <a:prstGeom prst="rect">
            <a:avLst/>
          </a:prstGeom>
        </p:spPr>
      </p:pic>
      <p:cxnSp>
        <p:nvCxnSpPr>
          <p:cNvPr id="18" name="Straight Connector 17">
            <a:extLst>
              <a:ext uri="{FF2B5EF4-FFF2-40B4-BE49-F238E27FC236}">
                <a16:creationId xmlns:a16="http://schemas.microsoft.com/office/drawing/2014/main" id="{CF5E2BCA-2F27-4DB4-BD6B-BDD5792C7801}"/>
              </a:ext>
            </a:extLst>
          </p:cNvPr>
          <p:cNvCxnSpPr/>
          <p:nvPr userDrawn="1"/>
        </p:nvCxnSpPr>
        <p:spPr>
          <a:xfrm>
            <a:off x="550863" y="1773238"/>
            <a:ext cx="2556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ECC6D3-A156-41FC-B7F4-23A6606F0D94}"/>
              </a:ext>
            </a:extLst>
          </p:cNvPr>
          <p:cNvCxnSpPr>
            <a:cxnSpLocks/>
          </p:cNvCxnSpPr>
          <p:nvPr userDrawn="1"/>
        </p:nvCxnSpPr>
        <p:spPr>
          <a:xfrm>
            <a:off x="5124616" y="1764246"/>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A6043B0-AB60-49E7-B869-50A9242F69D6}"/>
              </a:ext>
            </a:extLst>
          </p:cNvPr>
          <p:cNvGrpSpPr/>
          <p:nvPr userDrawn="1"/>
        </p:nvGrpSpPr>
        <p:grpSpPr>
          <a:xfrm>
            <a:off x="11469166" y="1592796"/>
            <a:ext cx="171450" cy="171450"/>
            <a:chOff x="7270750" y="3084872"/>
            <a:chExt cx="171450" cy="171450"/>
          </a:xfrm>
        </p:grpSpPr>
        <p:sp>
          <p:nvSpPr>
            <p:cNvPr id="21" name="Rectangle 20">
              <a:extLst>
                <a:ext uri="{FF2B5EF4-FFF2-40B4-BE49-F238E27FC236}">
                  <a16:creationId xmlns:a16="http://schemas.microsoft.com/office/drawing/2014/main" id="{B2DBE642-D226-4758-B792-F49703C54E43}"/>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Shape 36" descr="Shape 2541">
              <a:extLst>
                <a:ext uri="{FF2B5EF4-FFF2-40B4-BE49-F238E27FC236}">
                  <a16:creationId xmlns:a16="http://schemas.microsoft.com/office/drawing/2014/main" id="{E90AC932-6DB5-4016-B726-CD4B58403B14}"/>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23" name="Rectangle 22">
            <a:extLst>
              <a:ext uri="{FF2B5EF4-FFF2-40B4-BE49-F238E27FC236}">
                <a16:creationId xmlns:a16="http://schemas.microsoft.com/office/drawing/2014/main" id="{34D4025B-0E67-40E5-A3DB-16433E030632}"/>
              </a:ext>
            </a:extLst>
          </p:cNvPr>
          <p:cNvSpPr/>
          <p:nvPr userDrawn="1"/>
        </p:nvSpPr>
        <p:spPr>
          <a:xfrm>
            <a:off x="5124414" y="1871154"/>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01</a:t>
            </a:r>
            <a:endParaRPr lang="en-US" sz="1200" b="1">
              <a:solidFill>
                <a:schemeClr val="accent1"/>
              </a:solidFill>
              <a:latin typeface="Space Mono" panose="02000509040000020004" pitchFamily="49" charset="-18"/>
            </a:endParaRPr>
          </a:p>
        </p:txBody>
      </p:sp>
      <p:sp>
        <p:nvSpPr>
          <p:cNvPr id="26" name="Text Placeholder 25">
            <a:extLst>
              <a:ext uri="{FF2B5EF4-FFF2-40B4-BE49-F238E27FC236}">
                <a16:creationId xmlns:a16="http://schemas.microsoft.com/office/drawing/2014/main" id="{DE2F97F0-9B73-43C0-B70C-E1AE28D3ED03}"/>
              </a:ext>
            </a:extLst>
          </p:cNvPr>
          <p:cNvSpPr>
            <a:spLocks noGrp="1"/>
          </p:cNvSpPr>
          <p:nvPr>
            <p:ph type="body" sz="quarter" idx="13" hasCustomPrompt="1"/>
          </p:nvPr>
        </p:nvSpPr>
        <p:spPr>
          <a:xfrm>
            <a:off x="5879976" y="1871154"/>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27" name="Straight Connector 26">
            <a:extLst>
              <a:ext uri="{FF2B5EF4-FFF2-40B4-BE49-F238E27FC236}">
                <a16:creationId xmlns:a16="http://schemas.microsoft.com/office/drawing/2014/main" id="{EC0B3486-5C7F-4444-839D-2BB9D6BC25A4}"/>
              </a:ext>
            </a:extLst>
          </p:cNvPr>
          <p:cNvCxnSpPr>
            <a:cxnSpLocks/>
          </p:cNvCxnSpPr>
          <p:nvPr userDrawn="1"/>
        </p:nvCxnSpPr>
        <p:spPr>
          <a:xfrm>
            <a:off x="5124616" y="2340310"/>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F775374-21CC-44FB-AC17-BCA428761EB4}"/>
              </a:ext>
            </a:extLst>
          </p:cNvPr>
          <p:cNvGrpSpPr/>
          <p:nvPr userDrawn="1"/>
        </p:nvGrpSpPr>
        <p:grpSpPr>
          <a:xfrm>
            <a:off x="11469166" y="2168860"/>
            <a:ext cx="171450" cy="171450"/>
            <a:chOff x="7270750" y="3084872"/>
            <a:chExt cx="171450" cy="171450"/>
          </a:xfrm>
        </p:grpSpPr>
        <p:sp>
          <p:nvSpPr>
            <p:cNvPr id="29" name="Rectangle 28">
              <a:extLst>
                <a:ext uri="{FF2B5EF4-FFF2-40B4-BE49-F238E27FC236}">
                  <a16:creationId xmlns:a16="http://schemas.microsoft.com/office/drawing/2014/main" id="{7A04FD22-3E75-4791-94F9-4A0D0C489548}"/>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Shape 36" descr="Shape 2541">
              <a:extLst>
                <a:ext uri="{FF2B5EF4-FFF2-40B4-BE49-F238E27FC236}">
                  <a16:creationId xmlns:a16="http://schemas.microsoft.com/office/drawing/2014/main" id="{29414A3B-15AA-4DE0-B6C9-BC7DD02DAC57}"/>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31" name="Rectangle 30">
            <a:extLst>
              <a:ext uri="{FF2B5EF4-FFF2-40B4-BE49-F238E27FC236}">
                <a16:creationId xmlns:a16="http://schemas.microsoft.com/office/drawing/2014/main" id="{75518CB0-5BFA-4B6F-BDD6-295EEE5DC78C}"/>
              </a:ext>
            </a:extLst>
          </p:cNvPr>
          <p:cNvSpPr/>
          <p:nvPr userDrawn="1"/>
        </p:nvSpPr>
        <p:spPr>
          <a:xfrm>
            <a:off x="5124414" y="2456892"/>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02</a:t>
            </a:r>
            <a:endParaRPr lang="en-US" sz="1200" b="1">
              <a:solidFill>
                <a:schemeClr val="accent1"/>
              </a:solidFill>
              <a:latin typeface="Space Mono" panose="02000509040000020004" pitchFamily="49" charset="-18"/>
            </a:endParaRPr>
          </a:p>
        </p:txBody>
      </p:sp>
      <p:sp>
        <p:nvSpPr>
          <p:cNvPr id="32" name="Text Placeholder 25">
            <a:extLst>
              <a:ext uri="{FF2B5EF4-FFF2-40B4-BE49-F238E27FC236}">
                <a16:creationId xmlns:a16="http://schemas.microsoft.com/office/drawing/2014/main" id="{F05C361C-A572-497B-A16A-F16E05CA01AC}"/>
              </a:ext>
            </a:extLst>
          </p:cNvPr>
          <p:cNvSpPr>
            <a:spLocks noGrp="1"/>
          </p:cNvSpPr>
          <p:nvPr>
            <p:ph type="body" sz="quarter" idx="14" hasCustomPrompt="1"/>
          </p:nvPr>
        </p:nvSpPr>
        <p:spPr>
          <a:xfrm>
            <a:off x="5879976" y="2456928"/>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33" name="Straight Connector 32">
            <a:extLst>
              <a:ext uri="{FF2B5EF4-FFF2-40B4-BE49-F238E27FC236}">
                <a16:creationId xmlns:a16="http://schemas.microsoft.com/office/drawing/2014/main" id="{9B6AA610-F479-4B59-8EA1-C7198E179833}"/>
              </a:ext>
            </a:extLst>
          </p:cNvPr>
          <p:cNvCxnSpPr>
            <a:cxnSpLocks/>
          </p:cNvCxnSpPr>
          <p:nvPr userDrawn="1"/>
        </p:nvCxnSpPr>
        <p:spPr>
          <a:xfrm>
            <a:off x="5124616" y="2916374"/>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4BF9626-965F-417A-8036-7B492E898CDD}"/>
              </a:ext>
            </a:extLst>
          </p:cNvPr>
          <p:cNvGrpSpPr/>
          <p:nvPr userDrawn="1"/>
        </p:nvGrpSpPr>
        <p:grpSpPr>
          <a:xfrm>
            <a:off x="11469166" y="2744924"/>
            <a:ext cx="171450" cy="171450"/>
            <a:chOff x="7270750" y="3084872"/>
            <a:chExt cx="171450" cy="171450"/>
          </a:xfrm>
        </p:grpSpPr>
        <p:sp>
          <p:nvSpPr>
            <p:cNvPr id="35" name="Rectangle 34">
              <a:extLst>
                <a:ext uri="{FF2B5EF4-FFF2-40B4-BE49-F238E27FC236}">
                  <a16:creationId xmlns:a16="http://schemas.microsoft.com/office/drawing/2014/main" id="{9B4099C1-601F-4E15-8836-DB554A8D041C}"/>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Shape 36" descr="Shape 2541">
              <a:extLst>
                <a:ext uri="{FF2B5EF4-FFF2-40B4-BE49-F238E27FC236}">
                  <a16:creationId xmlns:a16="http://schemas.microsoft.com/office/drawing/2014/main" id="{66CD4CE4-7CE2-4CE3-BCAB-236FCCD2A3D1}"/>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37" name="Rectangle 36">
            <a:extLst>
              <a:ext uri="{FF2B5EF4-FFF2-40B4-BE49-F238E27FC236}">
                <a16:creationId xmlns:a16="http://schemas.microsoft.com/office/drawing/2014/main" id="{72E3AF44-AF0C-47A1-B896-6CC13E1045D8}"/>
              </a:ext>
            </a:extLst>
          </p:cNvPr>
          <p:cNvSpPr/>
          <p:nvPr userDrawn="1"/>
        </p:nvSpPr>
        <p:spPr>
          <a:xfrm>
            <a:off x="5124414" y="3023282"/>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03</a:t>
            </a:r>
            <a:endParaRPr lang="en-US" sz="1200" b="1">
              <a:solidFill>
                <a:schemeClr val="accent1"/>
              </a:solidFill>
              <a:latin typeface="Space Mono" panose="02000509040000020004" pitchFamily="49" charset="-18"/>
            </a:endParaRPr>
          </a:p>
        </p:txBody>
      </p:sp>
      <p:sp>
        <p:nvSpPr>
          <p:cNvPr id="38" name="Text Placeholder 25">
            <a:extLst>
              <a:ext uri="{FF2B5EF4-FFF2-40B4-BE49-F238E27FC236}">
                <a16:creationId xmlns:a16="http://schemas.microsoft.com/office/drawing/2014/main" id="{34B28E92-7095-4824-98F3-51DB0C018830}"/>
              </a:ext>
            </a:extLst>
          </p:cNvPr>
          <p:cNvSpPr>
            <a:spLocks noGrp="1"/>
          </p:cNvSpPr>
          <p:nvPr>
            <p:ph type="body" sz="quarter" idx="15" hasCustomPrompt="1"/>
          </p:nvPr>
        </p:nvSpPr>
        <p:spPr>
          <a:xfrm>
            <a:off x="5879976" y="3023282"/>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39" name="Straight Connector 38">
            <a:extLst>
              <a:ext uri="{FF2B5EF4-FFF2-40B4-BE49-F238E27FC236}">
                <a16:creationId xmlns:a16="http://schemas.microsoft.com/office/drawing/2014/main" id="{2494B17C-3F53-43B5-9E99-A1112C936662}"/>
              </a:ext>
            </a:extLst>
          </p:cNvPr>
          <p:cNvCxnSpPr>
            <a:cxnSpLocks/>
          </p:cNvCxnSpPr>
          <p:nvPr userDrawn="1"/>
        </p:nvCxnSpPr>
        <p:spPr>
          <a:xfrm>
            <a:off x="5124616" y="3502112"/>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C6F0A703-5A78-434D-8788-28DF39216673}"/>
              </a:ext>
            </a:extLst>
          </p:cNvPr>
          <p:cNvGrpSpPr/>
          <p:nvPr userDrawn="1"/>
        </p:nvGrpSpPr>
        <p:grpSpPr>
          <a:xfrm>
            <a:off x="11469166" y="3330662"/>
            <a:ext cx="171450" cy="171450"/>
            <a:chOff x="7270750" y="3084872"/>
            <a:chExt cx="171450" cy="171450"/>
          </a:xfrm>
        </p:grpSpPr>
        <p:sp>
          <p:nvSpPr>
            <p:cNvPr id="41" name="Rectangle 40">
              <a:extLst>
                <a:ext uri="{FF2B5EF4-FFF2-40B4-BE49-F238E27FC236}">
                  <a16:creationId xmlns:a16="http://schemas.microsoft.com/office/drawing/2014/main" id="{54126072-4A1B-4D05-8D98-22C6AC037BC8}"/>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Shape 36" descr="Shape 2541">
              <a:extLst>
                <a:ext uri="{FF2B5EF4-FFF2-40B4-BE49-F238E27FC236}">
                  <a16:creationId xmlns:a16="http://schemas.microsoft.com/office/drawing/2014/main" id="{635701A8-C77E-4D03-A4A8-190ADE846FB5}"/>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43" name="Rectangle 42">
            <a:extLst>
              <a:ext uri="{FF2B5EF4-FFF2-40B4-BE49-F238E27FC236}">
                <a16:creationId xmlns:a16="http://schemas.microsoft.com/office/drawing/2014/main" id="{3235ACE3-3037-4433-8026-D4E2E20693C2}"/>
              </a:ext>
            </a:extLst>
          </p:cNvPr>
          <p:cNvSpPr/>
          <p:nvPr userDrawn="1"/>
        </p:nvSpPr>
        <p:spPr>
          <a:xfrm>
            <a:off x="5124414" y="3609020"/>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04</a:t>
            </a:r>
            <a:endParaRPr lang="en-US" sz="1200" b="1">
              <a:solidFill>
                <a:schemeClr val="accent1"/>
              </a:solidFill>
              <a:latin typeface="Space Mono" panose="02000509040000020004" pitchFamily="49" charset="-18"/>
            </a:endParaRPr>
          </a:p>
        </p:txBody>
      </p:sp>
      <p:sp>
        <p:nvSpPr>
          <p:cNvPr id="44" name="Text Placeholder 25">
            <a:extLst>
              <a:ext uri="{FF2B5EF4-FFF2-40B4-BE49-F238E27FC236}">
                <a16:creationId xmlns:a16="http://schemas.microsoft.com/office/drawing/2014/main" id="{BB92BA5F-01D1-4ECD-8D89-5C3FFBB3BAE9}"/>
              </a:ext>
            </a:extLst>
          </p:cNvPr>
          <p:cNvSpPr>
            <a:spLocks noGrp="1"/>
          </p:cNvSpPr>
          <p:nvPr>
            <p:ph type="body" sz="quarter" idx="16" hasCustomPrompt="1"/>
          </p:nvPr>
        </p:nvSpPr>
        <p:spPr>
          <a:xfrm>
            <a:off x="5879976" y="3609020"/>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45" name="Straight Connector 44">
            <a:extLst>
              <a:ext uri="{FF2B5EF4-FFF2-40B4-BE49-F238E27FC236}">
                <a16:creationId xmlns:a16="http://schemas.microsoft.com/office/drawing/2014/main" id="{3352767C-D363-40FD-A601-FDCCD673459D}"/>
              </a:ext>
            </a:extLst>
          </p:cNvPr>
          <p:cNvCxnSpPr>
            <a:cxnSpLocks/>
          </p:cNvCxnSpPr>
          <p:nvPr userDrawn="1"/>
        </p:nvCxnSpPr>
        <p:spPr>
          <a:xfrm>
            <a:off x="5124616" y="4078176"/>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A2B04DE-35DA-49AA-95D8-7D71D38735CE}"/>
              </a:ext>
            </a:extLst>
          </p:cNvPr>
          <p:cNvGrpSpPr/>
          <p:nvPr userDrawn="1"/>
        </p:nvGrpSpPr>
        <p:grpSpPr>
          <a:xfrm>
            <a:off x="11469166" y="3906726"/>
            <a:ext cx="171450" cy="171450"/>
            <a:chOff x="7270750" y="3084872"/>
            <a:chExt cx="171450" cy="171450"/>
          </a:xfrm>
        </p:grpSpPr>
        <p:sp>
          <p:nvSpPr>
            <p:cNvPr id="47" name="Rectangle 46">
              <a:extLst>
                <a:ext uri="{FF2B5EF4-FFF2-40B4-BE49-F238E27FC236}">
                  <a16:creationId xmlns:a16="http://schemas.microsoft.com/office/drawing/2014/main" id="{3A316BA3-63EB-476B-B2DF-B637B8BE2D9A}"/>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Shape 36" descr="Shape 2541">
              <a:extLst>
                <a:ext uri="{FF2B5EF4-FFF2-40B4-BE49-F238E27FC236}">
                  <a16:creationId xmlns:a16="http://schemas.microsoft.com/office/drawing/2014/main" id="{F8C3ED6A-14F3-4782-A6D4-04560DB25F95}"/>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49" name="Rectangle 48">
            <a:extLst>
              <a:ext uri="{FF2B5EF4-FFF2-40B4-BE49-F238E27FC236}">
                <a16:creationId xmlns:a16="http://schemas.microsoft.com/office/drawing/2014/main" id="{61DF28EA-EB96-4756-80CD-ACD390D0D4C1}"/>
              </a:ext>
            </a:extLst>
          </p:cNvPr>
          <p:cNvSpPr/>
          <p:nvPr userDrawn="1"/>
        </p:nvSpPr>
        <p:spPr>
          <a:xfrm>
            <a:off x="5124414" y="4185084"/>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05</a:t>
            </a:r>
            <a:endParaRPr lang="en-US" sz="1200" b="1">
              <a:solidFill>
                <a:schemeClr val="accent1"/>
              </a:solidFill>
              <a:latin typeface="Space Mono" panose="02000509040000020004" pitchFamily="49" charset="-18"/>
            </a:endParaRPr>
          </a:p>
        </p:txBody>
      </p:sp>
      <p:sp>
        <p:nvSpPr>
          <p:cNvPr id="50" name="Text Placeholder 25">
            <a:extLst>
              <a:ext uri="{FF2B5EF4-FFF2-40B4-BE49-F238E27FC236}">
                <a16:creationId xmlns:a16="http://schemas.microsoft.com/office/drawing/2014/main" id="{A60D93D0-ACC0-4573-BC01-81133E5048FA}"/>
              </a:ext>
            </a:extLst>
          </p:cNvPr>
          <p:cNvSpPr>
            <a:spLocks noGrp="1"/>
          </p:cNvSpPr>
          <p:nvPr>
            <p:ph type="body" sz="quarter" idx="17" hasCustomPrompt="1"/>
          </p:nvPr>
        </p:nvSpPr>
        <p:spPr>
          <a:xfrm>
            <a:off x="5879976" y="4185084"/>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spTree>
    <p:extLst>
      <p:ext uri="{BB962C8B-B14F-4D97-AF65-F5344CB8AC3E}">
        <p14:creationId xmlns:p14="http://schemas.microsoft.com/office/powerpoint/2010/main" val="2086084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6 points)">
    <p:bg>
      <p:bgPr>
        <a:solidFill>
          <a:srgbClr val="E8E8E8"/>
        </a:solidFill>
        <a:effectLst/>
      </p:bgPr>
    </p:bg>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CF616543-538F-4812-8B9D-3BD5FBD49926}"/>
              </a:ext>
            </a:extLst>
          </p:cNvPr>
          <p:cNvGraphicFramePr>
            <a:graphicFrameLocks noChangeAspect="1"/>
          </p:cNvGraphicFramePr>
          <p:nvPr userDrawn="1">
            <p:custDataLst>
              <p:tags r:id="rId1"/>
            </p:custDataLst>
            <p:extLst>
              <p:ext uri="{D42A27DB-BD31-4B8C-83A1-F6EECF244321}">
                <p14:modId xmlns:p14="http://schemas.microsoft.com/office/powerpoint/2010/main" val="31339020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6" name="Object 15" hidden="1">
                        <a:extLst>
                          <a:ext uri="{FF2B5EF4-FFF2-40B4-BE49-F238E27FC236}">
                            <a16:creationId xmlns:a16="http://schemas.microsoft.com/office/drawing/2014/main" id="{CF616543-538F-4812-8B9D-3BD5FBD499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1C2912F8-342C-41B9-993D-ADFA90668970}"/>
              </a:ext>
            </a:extLst>
          </p:cNvPr>
          <p:cNvPicPr>
            <a:picLocks noChangeAspect="1"/>
          </p:cNvPicPr>
          <p:nvPr userDrawn="1"/>
        </p:nvPicPr>
        <p:blipFill rotWithShape="1">
          <a:blip r:embed="rId5">
            <a:extLst>
              <a:ext uri="{28A0092B-C50C-407E-A947-70E740481C1C}">
                <a14:useLocalDpi xmlns:a14="http://schemas.microsoft.com/office/drawing/2010/main" val="0"/>
              </a:ext>
            </a:extLst>
          </a:blip>
          <a:srcRect r="66242"/>
          <a:stretch/>
        </p:blipFill>
        <p:spPr>
          <a:xfrm>
            <a:off x="0" y="0"/>
            <a:ext cx="4115780" cy="6858000"/>
          </a:xfrm>
          <a:prstGeom prst="rect">
            <a:avLst/>
          </a:prstGeom>
        </p:spPr>
      </p:pic>
      <p:sp>
        <p:nvSpPr>
          <p:cNvPr id="2" name="Title 1">
            <a:extLst>
              <a:ext uri="{FF2B5EF4-FFF2-40B4-BE49-F238E27FC236}">
                <a16:creationId xmlns:a16="http://schemas.microsoft.com/office/drawing/2014/main" id="{10DA990F-3ACA-4B97-B2E3-42DDDBA029B3}"/>
              </a:ext>
            </a:extLst>
          </p:cNvPr>
          <p:cNvSpPr>
            <a:spLocks noGrp="1"/>
          </p:cNvSpPr>
          <p:nvPr>
            <p:ph type="title"/>
          </p:nvPr>
        </p:nvSpPr>
        <p:spPr>
          <a:xfrm>
            <a:off x="550863" y="1988840"/>
            <a:ext cx="3312889" cy="792000"/>
          </a:xfrm>
          <a:prstGeom prst="rect">
            <a:avLst/>
          </a:prstGeom>
        </p:spPr>
        <p:txBody>
          <a:bodyPr vert="horz" lIns="0" tIns="0" rIns="0" bIns="0" rtlCol="0" anchor="t">
            <a:noAutofit/>
          </a:bodyPr>
          <a:lstStyle>
            <a:lvl1pPr>
              <a:defRPr lang="en-US" sz="4000" dirty="0">
                <a:solidFill>
                  <a:schemeClr val="bg1"/>
                </a:solidFill>
              </a:defRPr>
            </a:lvl1pPr>
          </a:lstStyle>
          <a:p>
            <a:pPr marL="0" lvl="0"/>
            <a:endParaRPr lang="en-US"/>
          </a:p>
        </p:txBody>
      </p:sp>
      <p:sp>
        <p:nvSpPr>
          <p:cNvPr id="3" name="Date Placeholder 2">
            <a:extLst>
              <a:ext uri="{FF2B5EF4-FFF2-40B4-BE49-F238E27FC236}">
                <a16:creationId xmlns:a16="http://schemas.microsoft.com/office/drawing/2014/main" id="{88DF0D7C-E8BA-4D7A-9969-9114783FE507}"/>
              </a:ext>
            </a:extLst>
          </p:cNvPr>
          <p:cNvSpPr>
            <a:spLocks noGrp="1"/>
          </p:cNvSpPr>
          <p:nvPr>
            <p:ph type="dt" sz="half" idx="10"/>
          </p:nvPr>
        </p:nvSpPr>
        <p:spPr/>
        <p:txBody>
          <a:bodyPr/>
          <a:lstStyle/>
          <a:p>
            <a:fld id="{5F669CE0-2A7E-4B1D-B325-825E6DB32028}" type="datetime1">
              <a:rPr lang="en-US" smtClean="0"/>
              <a:t>6/20/2025</a:t>
            </a:fld>
            <a:endParaRPr lang="en-US"/>
          </a:p>
        </p:txBody>
      </p:sp>
      <p:sp>
        <p:nvSpPr>
          <p:cNvPr id="5" name="Slide Number Placeholder 4">
            <a:extLst>
              <a:ext uri="{FF2B5EF4-FFF2-40B4-BE49-F238E27FC236}">
                <a16:creationId xmlns:a16="http://schemas.microsoft.com/office/drawing/2014/main" id="{9849DF6F-FE93-4DBF-BC84-C00FD04340B5}"/>
              </a:ext>
            </a:extLst>
          </p:cNvPr>
          <p:cNvSpPr>
            <a:spLocks noGrp="1"/>
          </p:cNvSpPr>
          <p:nvPr>
            <p:ph type="sldNum" sz="quarter" idx="12"/>
          </p:nvPr>
        </p:nvSpPr>
        <p:spPr/>
        <p:txBody>
          <a:bodyPr/>
          <a:lstStyle/>
          <a:p>
            <a:fld id="{78A5FBEC-AD48-4732-A93E-D868E0593745}" type="slidenum">
              <a:rPr lang="en-US" smtClean="0"/>
              <a:t>‹#›</a:t>
            </a:fld>
            <a:endParaRPr lang="en-US"/>
          </a:p>
        </p:txBody>
      </p:sp>
      <p:pic>
        <p:nvPicPr>
          <p:cNvPr id="10" name="Picture 9">
            <a:extLst>
              <a:ext uri="{FF2B5EF4-FFF2-40B4-BE49-F238E27FC236}">
                <a16:creationId xmlns:a16="http://schemas.microsoft.com/office/drawing/2014/main" id="{53C6A50B-3E54-4EE2-B166-B08C9F618D52}"/>
              </a:ext>
            </a:extLst>
          </p:cNvPr>
          <p:cNvPicPr>
            <a:picLocks noChangeAspect="1"/>
          </p:cNvPicPr>
          <p:nvPr userDrawn="1"/>
        </p:nvPicPr>
        <p:blipFill rotWithShape="1">
          <a:blip r:embed="rId6">
            <a:extLst>
              <a:ext uri="{28A0092B-C50C-407E-A947-70E740481C1C}">
                <a14:useLocalDpi xmlns:a14="http://schemas.microsoft.com/office/drawing/2010/main" val="0"/>
              </a:ext>
            </a:extLst>
          </a:blip>
          <a:srcRect l="17500" t="33191" r="17500" b="33191"/>
          <a:stretch/>
        </p:blipFill>
        <p:spPr>
          <a:xfrm>
            <a:off x="10770232" y="161483"/>
            <a:ext cx="900100" cy="261718"/>
          </a:xfrm>
          <a:prstGeom prst="rect">
            <a:avLst/>
          </a:prstGeom>
        </p:spPr>
      </p:pic>
      <p:cxnSp>
        <p:nvCxnSpPr>
          <p:cNvPr id="18" name="Straight Connector 17">
            <a:extLst>
              <a:ext uri="{FF2B5EF4-FFF2-40B4-BE49-F238E27FC236}">
                <a16:creationId xmlns:a16="http://schemas.microsoft.com/office/drawing/2014/main" id="{CF5E2BCA-2F27-4DB4-BD6B-BDD5792C7801}"/>
              </a:ext>
            </a:extLst>
          </p:cNvPr>
          <p:cNvCxnSpPr/>
          <p:nvPr userDrawn="1"/>
        </p:nvCxnSpPr>
        <p:spPr>
          <a:xfrm>
            <a:off x="550863" y="1773238"/>
            <a:ext cx="2556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DECC6D3-A156-41FC-B7F4-23A6606F0D94}"/>
              </a:ext>
            </a:extLst>
          </p:cNvPr>
          <p:cNvCxnSpPr>
            <a:cxnSpLocks/>
          </p:cNvCxnSpPr>
          <p:nvPr userDrawn="1"/>
        </p:nvCxnSpPr>
        <p:spPr>
          <a:xfrm>
            <a:off x="5124616" y="1764246"/>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AA6043B0-AB60-49E7-B869-50A9242F69D6}"/>
              </a:ext>
            </a:extLst>
          </p:cNvPr>
          <p:cNvGrpSpPr/>
          <p:nvPr userDrawn="1"/>
        </p:nvGrpSpPr>
        <p:grpSpPr>
          <a:xfrm>
            <a:off x="11469166" y="1592796"/>
            <a:ext cx="171450" cy="171450"/>
            <a:chOff x="7270750" y="3084872"/>
            <a:chExt cx="171450" cy="171450"/>
          </a:xfrm>
        </p:grpSpPr>
        <p:sp>
          <p:nvSpPr>
            <p:cNvPr id="21" name="Rectangle 20">
              <a:extLst>
                <a:ext uri="{FF2B5EF4-FFF2-40B4-BE49-F238E27FC236}">
                  <a16:creationId xmlns:a16="http://schemas.microsoft.com/office/drawing/2014/main" id="{B2DBE642-D226-4758-B792-F49703C54E43}"/>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Shape 36" descr="Shape 2541">
              <a:extLst>
                <a:ext uri="{FF2B5EF4-FFF2-40B4-BE49-F238E27FC236}">
                  <a16:creationId xmlns:a16="http://schemas.microsoft.com/office/drawing/2014/main" id="{E90AC932-6DB5-4016-B726-CD4B58403B14}"/>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23" name="Rectangle 22">
            <a:extLst>
              <a:ext uri="{FF2B5EF4-FFF2-40B4-BE49-F238E27FC236}">
                <a16:creationId xmlns:a16="http://schemas.microsoft.com/office/drawing/2014/main" id="{34D4025B-0E67-40E5-A3DB-16433E030632}"/>
              </a:ext>
            </a:extLst>
          </p:cNvPr>
          <p:cNvSpPr/>
          <p:nvPr userDrawn="1"/>
        </p:nvSpPr>
        <p:spPr>
          <a:xfrm>
            <a:off x="5124414" y="1871154"/>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01</a:t>
            </a:r>
            <a:endParaRPr lang="en-US" sz="1200" b="1">
              <a:solidFill>
                <a:schemeClr val="accent1"/>
              </a:solidFill>
              <a:latin typeface="Space Mono" panose="02000509040000020004" pitchFamily="49" charset="-18"/>
            </a:endParaRPr>
          </a:p>
        </p:txBody>
      </p:sp>
      <p:sp>
        <p:nvSpPr>
          <p:cNvPr id="26" name="Text Placeholder 25">
            <a:extLst>
              <a:ext uri="{FF2B5EF4-FFF2-40B4-BE49-F238E27FC236}">
                <a16:creationId xmlns:a16="http://schemas.microsoft.com/office/drawing/2014/main" id="{DE2F97F0-9B73-43C0-B70C-E1AE28D3ED03}"/>
              </a:ext>
            </a:extLst>
          </p:cNvPr>
          <p:cNvSpPr>
            <a:spLocks noGrp="1"/>
          </p:cNvSpPr>
          <p:nvPr>
            <p:ph type="body" sz="quarter" idx="13" hasCustomPrompt="1"/>
          </p:nvPr>
        </p:nvSpPr>
        <p:spPr>
          <a:xfrm>
            <a:off x="5879976" y="1871154"/>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27" name="Straight Connector 26">
            <a:extLst>
              <a:ext uri="{FF2B5EF4-FFF2-40B4-BE49-F238E27FC236}">
                <a16:creationId xmlns:a16="http://schemas.microsoft.com/office/drawing/2014/main" id="{EC0B3486-5C7F-4444-839D-2BB9D6BC25A4}"/>
              </a:ext>
            </a:extLst>
          </p:cNvPr>
          <p:cNvCxnSpPr>
            <a:cxnSpLocks/>
          </p:cNvCxnSpPr>
          <p:nvPr userDrawn="1"/>
        </p:nvCxnSpPr>
        <p:spPr>
          <a:xfrm>
            <a:off x="5124616" y="2340310"/>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5F775374-21CC-44FB-AC17-BCA428761EB4}"/>
              </a:ext>
            </a:extLst>
          </p:cNvPr>
          <p:cNvGrpSpPr/>
          <p:nvPr userDrawn="1"/>
        </p:nvGrpSpPr>
        <p:grpSpPr>
          <a:xfrm>
            <a:off x="11469166" y="2168860"/>
            <a:ext cx="171450" cy="171450"/>
            <a:chOff x="7270750" y="3084872"/>
            <a:chExt cx="171450" cy="171450"/>
          </a:xfrm>
        </p:grpSpPr>
        <p:sp>
          <p:nvSpPr>
            <p:cNvPr id="29" name="Rectangle 28">
              <a:extLst>
                <a:ext uri="{FF2B5EF4-FFF2-40B4-BE49-F238E27FC236}">
                  <a16:creationId xmlns:a16="http://schemas.microsoft.com/office/drawing/2014/main" id="{7A04FD22-3E75-4791-94F9-4A0D0C489548}"/>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Shape 36" descr="Shape 2541">
              <a:extLst>
                <a:ext uri="{FF2B5EF4-FFF2-40B4-BE49-F238E27FC236}">
                  <a16:creationId xmlns:a16="http://schemas.microsoft.com/office/drawing/2014/main" id="{29414A3B-15AA-4DE0-B6C9-BC7DD02DAC57}"/>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31" name="Rectangle 30">
            <a:extLst>
              <a:ext uri="{FF2B5EF4-FFF2-40B4-BE49-F238E27FC236}">
                <a16:creationId xmlns:a16="http://schemas.microsoft.com/office/drawing/2014/main" id="{75518CB0-5BFA-4B6F-BDD6-295EEE5DC78C}"/>
              </a:ext>
            </a:extLst>
          </p:cNvPr>
          <p:cNvSpPr/>
          <p:nvPr userDrawn="1"/>
        </p:nvSpPr>
        <p:spPr>
          <a:xfrm>
            <a:off x="5124414" y="2456892"/>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02</a:t>
            </a:r>
            <a:endParaRPr lang="en-US" sz="1200" b="1">
              <a:solidFill>
                <a:schemeClr val="accent1"/>
              </a:solidFill>
              <a:latin typeface="Space Mono" panose="02000509040000020004" pitchFamily="49" charset="-18"/>
            </a:endParaRPr>
          </a:p>
        </p:txBody>
      </p:sp>
      <p:sp>
        <p:nvSpPr>
          <p:cNvPr id="32" name="Text Placeholder 25">
            <a:extLst>
              <a:ext uri="{FF2B5EF4-FFF2-40B4-BE49-F238E27FC236}">
                <a16:creationId xmlns:a16="http://schemas.microsoft.com/office/drawing/2014/main" id="{F05C361C-A572-497B-A16A-F16E05CA01AC}"/>
              </a:ext>
            </a:extLst>
          </p:cNvPr>
          <p:cNvSpPr>
            <a:spLocks noGrp="1"/>
          </p:cNvSpPr>
          <p:nvPr>
            <p:ph type="body" sz="quarter" idx="14" hasCustomPrompt="1"/>
          </p:nvPr>
        </p:nvSpPr>
        <p:spPr>
          <a:xfrm>
            <a:off x="5879976" y="2456928"/>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33" name="Straight Connector 32">
            <a:extLst>
              <a:ext uri="{FF2B5EF4-FFF2-40B4-BE49-F238E27FC236}">
                <a16:creationId xmlns:a16="http://schemas.microsoft.com/office/drawing/2014/main" id="{9B6AA610-F479-4B59-8EA1-C7198E179833}"/>
              </a:ext>
            </a:extLst>
          </p:cNvPr>
          <p:cNvCxnSpPr>
            <a:cxnSpLocks/>
          </p:cNvCxnSpPr>
          <p:nvPr userDrawn="1"/>
        </p:nvCxnSpPr>
        <p:spPr>
          <a:xfrm>
            <a:off x="5124616" y="2916374"/>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C4BF9626-965F-417A-8036-7B492E898CDD}"/>
              </a:ext>
            </a:extLst>
          </p:cNvPr>
          <p:cNvGrpSpPr/>
          <p:nvPr userDrawn="1"/>
        </p:nvGrpSpPr>
        <p:grpSpPr>
          <a:xfrm>
            <a:off x="11469166" y="2744924"/>
            <a:ext cx="171450" cy="171450"/>
            <a:chOff x="7270750" y="3084872"/>
            <a:chExt cx="171450" cy="171450"/>
          </a:xfrm>
        </p:grpSpPr>
        <p:sp>
          <p:nvSpPr>
            <p:cNvPr id="35" name="Rectangle 34">
              <a:extLst>
                <a:ext uri="{FF2B5EF4-FFF2-40B4-BE49-F238E27FC236}">
                  <a16:creationId xmlns:a16="http://schemas.microsoft.com/office/drawing/2014/main" id="{9B4099C1-601F-4E15-8836-DB554A8D041C}"/>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Shape 36" descr="Shape 2541">
              <a:extLst>
                <a:ext uri="{FF2B5EF4-FFF2-40B4-BE49-F238E27FC236}">
                  <a16:creationId xmlns:a16="http://schemas.microsoft.com/office/drawing/2014/main" id="{66CD4CE4-7CE2-4CE3-BCAB-236FCCD2A3D1}"/>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37" name="Rectangle 36">
            <a:extLst>
              <a:ext uri="{FF2B5EF4-FFF2-40B4-BE49-F238E27FC236}">
                <a16:creationId xmlns:a16="http://schemas.microsoft.com/office/drawing/2014/main" id="{72E3AF44-AF0C-47A1-B896-6CC13E1045D8}"/>
              </a:ext>
            </a:extLst>
          </p:cNvPr>
          <p:cNvSpPr/>
          <p:nvPr userDrawn="1"/>
        </p:nvSpPr>
        <p:spPr>
          <a:xfrm>
            <a:off x="5124414" y="3023282"/>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03</a:t>
            </a:r>
            <a:endParaRPr lang="en-US" sz="1200" b="1">
              <a:solidFill>
                <a:schemeClr val="accent1"/>
              </a:solidFill>
              <a:latin typeface="Space Mono" panose="02000509040000020004" pitchFamily="49" charset="-18"/>
            </a:endParaRPr>
          </a:p>
        </p:txBody>
      </p:sp>
      <p:sp>
        <p:nvSpPr>
          <p:cNvPr id="38" name="Text Placeholder 25">
            <a:extLst>
              <a:ext uri="{FF2B5EF4-FFF2-40B4-BE49-F238E27FC236}">
                <a16:creationId xmlns:a16="http://schemas.microsoft.com/office/drawing/2014/main" id="{34B28E92-7095-4824-98F3-51DB0C018830}"/>
              </a:ext>
            </a:extLst>
          </p:cNvPr>
          <p:cNvSpPr>
            <a:spLocks noGrp="1"/>
          </p:cNvSpPr>
          <p:nvPr>
            <p:ph type="body" sz="quarter" idx="15" hasCustomPrompt="1"/>
          </p:nvPr>
        </p:nvSpPr>
        <p:spPr>
          <a:xfrm>
            <a:off x="5879976" y="3023282"/>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39" name="Straight Connector 38">
            <a:extLst>
              <a:ext uri="{FF2B5EF4-FFF2-40B4-BE49-F238E27FC236}">
                <a16:creationId xmlns:a16="http://schemas.microsoft.com/office/drawing/2014/main" id="{2494B17C-3F53-43B5-9E99-A1112C936662}"/>
              </a:ext>
            </a:extLst>
          </p:cNvPr>
          <p:cNvCxnSpPr>
            <a:cxnSpLocks/>
          </p:cNvCxnSpPr>
          <p:nvPr userDrawn="1"/>
        </p:nvCxnSpPr>
        <p:spPr>
          <a:xfrm>
            <a:off x="5124616" y="3502112"/>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C6F0A703-5A78-434D-8788-28DF39216673}"/>
              </a:ext>
            </a:extLst>
          </p:cNvPr>
          <p:cNvGrpSpPr/>
          <p:nvPr userDrawn="1"/>
        </p:nvGrpSpPr>
        <p:grpSpPr>
          <a:xfrm>
            <a:off x="11469166" y="3330662"/>
            <a:ext cx="171450" cy="171450"/>
            <a:chOff x="7270750" y="3084872"/>
            <a:chExt cx="171450" cy="171450"/>
          </a:xfrm>
        </p:grpSpPr>
        <p:sp>
          <p:nvSpPr>
            <p:cNvPr id="41" name="Rectangle 40">
              <a:extLst>
                <a:ext uri="{FF2B5EF4-FFF2-40B4-BE49-F238E27FC236}">
                  <a16:creationId xmlns:a16="http://schemas.microsoft.com/office/drawing/2014/main" id="{54126072-4A1B-4D05-8D98-22C6AC037BC8}"/>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Shape 36" descr="Shape 2541">
              <a:extLst>
                <a:ext uri="{FF2B5EF4-FFF2-40B4-BE49-F238E27FC236}">
                  <a16:creationId xmlns:a16="http://schemas.microsoft.com/office/drawing/2014/main" id="{635701A8-C77E-4D03-A4A8-190ADE846FB5}"/>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43" name="Rectangle 42">
            <a:extLst>
              <a:ext uri="{FF2B5EF4-FFF2-40B4-BE49-F238E27FC236}">
                <a16:creationId xmlns:a16="http://schemas.microsoft.com/office/drawing/2014/main" id="{3235ACE3-3037-4433-8026-D4E2E20693C2}"/>
              </a:ext>
            </a:extLst>
          </p:cNvPr>
          <p:cNvSpPr/>
          <p:nvPr userDrawn="1"/>
        </p:nvSpPr>
        <p:spPr>
          <a:xfrm>
            <a:off x="5124414" y="3609020"/>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04</a:t>
            </a:r>
            <a:endParaRPr lang="en-US" sz="1200" b="1">
              <a:solidFill>
                <a:schemeClr val="accent1"/>
              </a:solidFill>
              <a:latin typeface="Space Mono" panose="02000509040000020004" pitchFamily="49" charset="-18"/>
            </a:endParaRPr>
          </a:p>
        </p:txBody>
      </p:sp>
      <p:sp>
        <p:nvSpPr>
          <p:cNvPr id="44" name="Text Placeholder 25">
            <a:extLst>
              <a:ext uri="{FF2B5EF4-FFF2-40B4-BE49-F238E27FC236}">
                <a16:creationId xmlns:a16="http://schemas.microsoft.com/office/drawing/2014/main" id="{BB92BA5F-01D1-4ECD-8D89-5C3FFBB3BAE9}"/>
              </a:ext>
            </a:extLst>
          </p:cNvPr>
          <p:cNvSpPr>
            <a:spLocks noGrp="1"/>
          </p:cNvSpPr>
          <p:nvPr>
            <p:ph type="body" sz="quarter" idx="16" hasCustomPrompt="1"/>
          </p:nvPr>
        </p:nvSpPr>
        <p:spPr>
          <a:xfrm>
            <a:off x="5879976" y="3609020"/>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45" name="Straight Connector 44">
            <a:extLst>
              <a:ext uri="{FF2B5EF4-FFF2-40B4-BE49-F238E27FC236}">
                <a16:creationId xmlns:a16="http://schemas.microsoft.com/office/drawing/2014/main" id="{3352767C-D363-40FD-A601-FDCCD673459D}"/>
              </a:ext>
            </a:extLst>
          </p:cNvPr>
          <p:cNvCxnSpPr>
            <a:cxnSpLocks/>
          </p:cNvCxnSpPr>
          <p:nvPr userDrawn="1"/>
        </p:nvCxnSpPr>
        <p:spPr>
          <a:xfrm>
            <a:off x="5124616" y="4078176"/>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6A2B04DE-35DA-49AA-95D8-7D71D38735CE}"/>
              </a:ext>
            </a:extLst>
          </p:cNvPr>
          <p:cNvGrpSpPr/>
          <p:nvPr userDrawn="1"/>
        </p:nvGrpSpPr>
        <p:grpSpPr>
          <a:xfrm>
            <a:off x="11469166" y="3906726"/>
            <a:ext cx="171450" cy="171450"/>
            <a:chOff x="7270750" y="3084872"/>
            <a:chExt cx="171450" cy="171450"/>
          </a:xfrm>
        </p:grpSpPr>
        <p:sp>
          <p:nvSpPr>
            <p:cNvPr id="47" name="Rectangle 46">
              <a:extLst>
                <a:ext uri="{FF2B5EF4-FFF2-40B4-BE49-F238E27FC236}">
                  <a16:creationId xmlns:a16="http://schemas.microsoft.com/office/drawing/2014/main" id="{3A316BA3-63EB-476B-B2DF-B637B8BE2D9A}"/>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Shape 36" descr="Shape 2541">
              <a:extLst>
                <a:ext uri="{FF2B5EF4-FFF2-40B4-BE49-F238E27FC236}">
                  <a16:creationId xmlns:a16="http://schemas.microsoft.com/office/drawing/2014/main" id="{F8C3ED6A-14F3-4782-A6D4-04560DB25F95}"/>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49" name="Rectangle 48">
            <a:extLst>
              <a:ext uri="{FF2B5EF4-FFF2-40B4-BE49-F238E27FC236}">
                <a16:creationId xmlns:a16="http://schemas.microsoft.com/office/drawing/2014/main" id="{61DF28EA-EB96-4756-80CD-ACD390D0D4C1}"/>
              </a:ext>
            </a:extLst>
          </p:cNvPr>
          <p:cNvSpPr/>
          <p:nvPr userDrawn="1"/>
        </p:nvSpPr>
        <p:spPr>
          <a:xfrm>
            <a:off x="5124414" y="4185084"/>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05</a:t>
            </a:r>
            <a:endParaRPr lang="en-US" sz="1200" b="1">
              <a:solidFill>
                <a:schemeClr val="accent1"/>
              </a:solidFill>
              <a:latin typeface="Space Mono" panose="02000509040000020004" pitchFamily="49" charset="-18"/>
            </a:endParaRPr>
          </a:p>
        </p:txBody>
      </p:sp>
      <p:sp>
        <p:nvSpPr>
          <p:cNvPr id="50" name="Text Placeholder 25">
            <a:extLst>
              <a:ext uri="{FF2B5EF4-FFF2-40B4-BE49-F238E27FC236}">
                <a16:creationId xmlns:a16="http://schemas.microsoft.com/office/drawing/2014/main" id="{A60D93D0-ACC0-4573-BC01-81133E5048FA}"/>
              </a:ext>
            </a:extLst>
          </p:cNvPr>
          <p:cNvSpPr>
            <a:spLocks noGrp="1"/>
          </p:cNvSpPr>
          <p:nvPr>
            <p:ph type="body" sz="quarter" idx="17" hasCustomPrompt="1"/>
          </p:nvPr>
        </p:nvSpPr>
        <p:spPr>
          <a:xfrm>
            <a:off x="5879976" y="4185084"/>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cxnSp>
        <p:nvCxnSpPr>
          <p:cNvPr id="51" name="Straight Connector 50">
            <a:extLst>
              <a:ext uri="{FF2B5EF4-FFF2-40B4-BE49-F238E27FC236}">
                <a16:creationId xmlns:a16="http://schemas.microsoft.com/office/drawing/2014/main" id="{A5F14A80-C284-4A46-9996-CDC097D08F91}"/>
              </a:ext>
            </a:extLst>
          </p:cNvPr>
          <p:cNvCxnSpPr>
            <a:cxnSpLocks/>
          </p:cNvCxnSpPr>
          <p:nvPr userDrawn="1"/>
        </p:nvCxnSpPr>
        <p:spPr>
          <a:xfrm>
            <a:off x="5124616" y="4654240"/>
            <a:ext cx="6516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52" name="Group 51">
            <a:extLst>
              <a:ext uri="{FF2B5EF4-FFF2-40B4-BE49-F238E27FC236}">
                <a16:creationId xmlns:a16="http://schemas.microsoft.com/office/drawing/2014/main" id="{C47B71CC-DEFE-459E-B464-B3E4674EA918}"/>
              </a:ext>
            </a:extLst>
          </p:cNvPr>
          <p:cNvGrpSpPr/>
          <p:nvPr userDrawn="1"/>
        </p:nvGrpSpPr>
        <p:grpSpPr>
          <a:xfrm>
            <a:off x="11469166" y="4482790"/>
            <a:ext cx="171450" cy="171450"/>
            <a:chOff x="7270750" y="3084872"/>
            <a:chExt cx="171450" cy="171450"/>
          </a:xfrm>
        </p:grpSpPr>
        <p:sp>
          <p:nvSpPr>
            <p:cNvPr id="53" name="Rectangle 52">
              <a:extLst>
                <a:ext uri="{FF2B5EF4-FFF2-40B4-BE49-F238E27FC236}">
                  <a16:creationId xmlns:a16="http://schemas.microsoft.com/office/drawing/2014/main" id="{CDBDB71A-14D3-4712-860F-94B5CD8719A6}"/>
                </a:ext>
              </a:extLst>
            </p:cNvPr>
            <p:cNvSpPr/>
            <p:nvPr/>
          </p:nvSpPr>
          <p:spPr>
            <a:xfrm>
              <a:off x="7270750" y="3084872"/>
              <a:ext cx="171450" cy="17145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Shape 36" descr="Shape 2541">
              <a:extLst>
                <a:ext uri="{FF2B5EF4-FFF2-40B4-BE49-F238E27FC236}">
                  <a16:creationId xmlns:a16="http://schemas.microsoft.com/office/drawing/2014/main" id="{F0695946-DA67-42CC-9645-CD85CCE61C7C}"/>
                </a:ext>
              </a:extLst>
            </p:cNvPr>
            <p:cNvSpPr/>
            <p:nvPr/>
          </p:nvSpPr>
          <p:spPr>
            <a:xfrm>
              <a:off x="7306776" y="3120898"/>
              <a:ext cx="99398" cy="99398"/>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bg1"/>
            </a:solidFill>
            <a:ln w="12700">
              <a:miter lim="400000"/>
            </a:ln>
          </p:spPr>
          <p:txBody>
            <a:bodyPr lIns="17145" rIns="17145" anchor="ctr"/>
            <a:lstStyle/>
            <a:p>
              <a:pPr defTabSz="171398">
                <a:defRPr sz="2900">
                  <a:solidFill>
                    <a:srgbClr val="FFFFFF"/>
                  </a:solidFill>
                  <a:effectLst>
                    <a:outerShdw blurRad="38100" dist="12700" dir="5400000" rotWithShape="0">
                      <a:srgbClr val="000000">
                        <a:alpha val="50000"/>
                      </a:srgbClr>
                    </a:outerShdw>
                  </a:effectLst>
                </a:defRPr>
              </a:pPr>
              <a:endParaRPr sz="1088"/>
            </a:p>
          </p:txBody>
        </p:sp>
      </p:grpSp>
      <p:sp>
        <p:nvSpPr>
          <p:cNvPr id="55" name="Rectangle 54">
            <a:extLst>
              <a:ext uri="{FF2B5EF4-FFF2-40B4-BE49-F238E27FC236}">
                <a16:creationId xmlns:a16="http://schemas.microsoft.com/office/drawing/2014/main" id="{089B039B-1B3B-49F1-98BC-638BA14D95B8}"/>
              </a:ext>
            </a:extLst>
          </p:cNvPr>
          <p:cNvSpPr/>
          <p:nvPr userDrawn="1"/>
        </p:nvSpPr>
        <p:spPr>
          <a:xfrm>
            <a:off x="5124414" y="4761148"/>
            <a:ext cx="648072" cy="1872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pl-PL" sz="1200" b="1">
                <a:solidFill>
                  <a:schemeClr val="accent1"/>
                </a:solidFill>
                <a:latin typeface="Space Mono" panose="02000509040000020004" pitchFamily="49" charset="-18"/>
              </a:rPr>
              <a:t>06</a:t>
            </a:r>
            <a:endParaRPr lang="en-US" sz="1200" b="1">
              <a:solidFill>
                <a:schemeClr val="accent1"/>
              </a:solidFill>
              <a:latin typeface="Space Mono" panose="02000509040000020004" pitchFamily="49" charset="-18"/>
            </a:endParaRPr>
          </a:p>
        </p:txBody>
      </p:sp>
      <p:sp>
        <p:nvSpPr>
          <p:cNvPr id="56" name="Text Placeholder 25">
            <a:extLst>
              <a:ext uri="{FF2B5EF4-FFF2-40B4-BE49-F238E27FC236}">
                <a16:creationId xmlns:a16="http://schemas.microsoft.com/office/drawing/2014/main" id="{05930BCE-ABC2-4741-A983-615CEDB76582}"/>
              </a:ext>
            </a:extLst>
          </p:cNvPr>
          <p:cNvSpPr>
            <a:spLocks noGrp="1"/>
          </p:cNvSpPr>
          <p:nvPr>
            <p:ph type="body" sz="quarter" idx="18" hasCustomPrompt="1"/>
          </p:nvPr>
        </p:nvSpPr>
        <p:spPr>
          <a:xfrm>
            <a:off x="5879976" y="4761148"/>
            <a:ext cx="5761162" cy="324000"/>
          </a:xfrm>
          <a:prstGeom prst="rect">
            <a:avLst/>
          </a:prstGeom>
        </p:spPr>
        <p:txBody>
          <a:bodyPr tIns="0">
            <a:normAutofit/>
          </a:bodyPr>
          <a:lstStyle>
            <a:lvl1pPr marL="0" indent="0">
              <a:buNone/>
              <a:defRPr sz="2400">
                <a:latin typeface="+mj-lt"/>
              </a:defRPr>
            </a:lvl1pPr>
          </a:lstStyle>
          <a:p>
            <a:pPr lvl="0"/>
            <a:r>
              <a:rPr lang="pl-PL"/>
              <a:t>Section</a:t>
            </a:r>
            <a:endParaRPr lang="en-US"/>
          </a:p>
        </p:txBody>
      </p:sp>
    </p:spTree>
    <p:extLst>
      <p:ext uri="{BB962C8B-B14F-4D97-AF65-F5344CB8AC3E}">
        <p14:creationId xmlns:p14="http://schemas.microsoft.com/office/powerpoint/2010/main" val="2621778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p:bg>
      <p:bgPr>
        <a:solidFill>
          <a:srgbClr val="E8E8E8"/>
        </a:solidFill>
        <a:effectLst/>
      </p:bgPr>
    </p:bg>
    <p:spTree>
      <p:nvGrpSpPr>
        <p:cNvPr id="1" name=""/>
        <p:cNvGrpSpPr/>
        <p:nvPr/>
      </p:nvGrpSpPr>
      <p:grpSpPr>
        <a:xfrm>
          <a:off x="0" y="0"/>
          <a:ext cx="0" cy="0"/>
          <a:chOff x="0" y="0"/>
          <a:chExt cx="0" cy="0"/>
        </a:xfrm>
      </p:grpSpPr>
      <p:graphicFrame>
        <p:nvGraphicFramePr>
          <p:cNvPr id="16" name="Object 15" hidden="1">
            <a:extLst>
              <a:ext uri="{FF2B5EF4-FFF2-40B4-BE49-F238E27FC236}">
                <a16:creationId xmlns:a16="http://schemas.microsoft.com/office/drawing/2014/main" id="{CF616543-538F-4812-8B9D-3BD5FBD49926}"/>
              </a:ext>
            </a:extLst>
          </p:cNvPr>
          <p:cNvGraphicFramePr>
            <a:graphicFrameLocks noChangeAspect="1"/>
          </p:cNvGraphicFramePr>
          <p:nvPr userDrawn="1">
            <p:custDataLst>
              <p:tags r:id="rId1"/>
            </p:custDataLst>
            <p:extLst>
              <p:ext uri="{D42A27DB-BD31-4B8C-83A1-F6EECF244321}">
                <p14:modId xmlns:p14="http://schemas.microsoft.com/office/powerpoint/2010/main" val="3974186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6" name="Object 15" hidden="1">
                        <a:extLst>
                          <a:ext uri="{FF2B5EF4-FFF2-40B4-BE49-F238E27FC236}">
                            <a16:creationId xmlns:a16="http://schemas.microsoft.com/office/drawing/2014/main" id="{CF616543-538F-4812-8B9D-3BD5FBD4992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10DA990F-3ACA-4B97-B2E3-42DDDBA029B3}"/>
              </a:ext>
            </a:extLst>
          </p:cNvPr>
          <p:cNvSpPr>
            <a:spLocks noGrp="1"/>
          </p:cNvSpPr>
          <p:nvPr>
            <p:ph type="title"/>
          </p:nvPr>
        </p:nvSpPr>
        <p:spPr>
          <a:xfrm>
            <a:off x="550863" y="764704"/>
            <a:ext cx="11090275" cy="792000"/>
          </a:xfrm>
          <a:prstGeom prst="rect">
            <a:avLst/>
          </a:prstGeom>
        </p:spPr>
        <p:txBody>
          <a:bodyPr vert="horz" lIns="0" tIns="0" rIns="0" bIns="0" rtlCol="0" anchor="t">
            <a:noAutofit/>
          </a:bodyPr>
          <a:lstStyle>
            <a:lvl1pPr>
              <a:defRPr lang="en-US" sz="2800" dirty="0"/>
            </a:lvl1pPr>
          </a:lstStyle>
          <a:p>
            <a:pPr marL="0" lvl="0"/>
            <a:r>
              <a:rPr lang="en-US"/>
              <a:t>Click to edit Master title style</a:t>
            </a:r>
          </a:p>
        </p:txBody>
      </p:sp>
      <p:sp>
        <p:nvSpPr>
          <p:cNvPr id="3" name="Date Placeholder 2">
            <a:extLst>
              <a:ext uri="{FF2B5EF4-FFF2-40B4-BE49-F238E27FC236}">
                <a16:creationId xmlns:a16="http://schemas.microsoft.com/office/drawing/2014/main" id="{88DF0D7C-E8BA-4D7A-9969-9114783FE507}"/>
              </a:ext>
            </a:extLst>
          </p:cNvPr>
          <p:cNvSpPr>
            <a:spLocks noGrp="1"/>
          </p:cNvSpPr>
          <p:nvPr>
            <p:ph type="dt" sz="half" idx="10"/>
          </p:nvPr>
        </p:nvSpPr>
        <p:spPr/>
        <p:txBody>
          <a:bodyPr/>
          <a:lstStyle/>
          <a:p>
            <a:fld id="{BBD5DB66-88C3-40AA-8844-E59795F575BF}" type="datetime1">
              <a:rPr lang="en-US" smtClean="0"/>
              <a:t>6/20/2025</a:t>
            </a:fld>
            <a:endParaRPr lang="en-US"/>
          </a:p>
        </p:txBody>
      </p:sp>
      <p:sp>
        <p:nvSpPr>
          <p:cNvPr id="5" name="Slide Number Placeholder 4">
            <a:extLst>
              <a:ext uri="{FF2B5EF4-FFF2-40B4-BE49-F238E27FC236}">
                <a16:creationId xmlns:a16="http://schemas.microsoft.com/office/drawing/2014/main" id="{9849DF6F-FE93-4DBF-BC84-C00FD04340B5}"/>
              </a:ext>
            </a:extLst>
          </p:cNvPr>
          <p:cNvSpPr>
            <a:spLocks noGrp="1"/>
          </p:cNvSpPr>
          <p:nvPr>
            <p:ph type="sldNum" sz="quarter" idx="12"/>
          </p:nvPr>
        </p:nvSpPr>
        <p:spPr/>
        <p:txBody>
          <a:bodyPr/>
          <a:lstStyle/>
          <a:p>
            <a:r>
              <a:rPr lang="pl-PL"/>
              <a:t>PG. </a:t>
            </a:r>
            <a:fld id="{78A5FBEC-AD48-4732-A93E-D868E0593745}" type="slidenum">
              <a:rPr smtClean="0"/>
              <a:pPr/>
              <a:t>‹#›</a:t>
            </a:fld>
            <a:endParaRPr lang="en-US"/>
          </a:p>
        </p:txBody>
      </p:sp>
    </p:spTree>
    <p:extLst>
      <p:ext uri="{BB962C8B-B14F-4D97-AF65-F5344CB8AC3E}">
        <p14:creationId xmlns:p14="http://schemas.microsoft.com/office/powerpoint/2010/main" val="893824850"/>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1DDC271-5BCF-4235-A36E-B882E103841D}"/>
              </a:ext>
            </a:extLst>
          </p:cNvPr>
          <p:cNvGraphicFramePr>
            <a:graphicFrameLocks noChangeAspect="1"/>
          </p:cNvGraphicFramePr>
          <p:nvPr userDrawn="1">
            <p:custDataLst>
              <p:tags r:id="rId1"/>
            </p:custDataLst>
            <p:extLst>
              <p:ext uri="{D42A27DB-BD31-4B8C-83A1-F6EECF244321}">
                <p14:modId xmlns:p14="http://schemas.microsoft.com/office/powerpoint/2010/main" val="1973145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1DDC271-5BCF-4235-A36E-B882E103841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11">
            <a:extLst>
              <a:ext uri="{FF2B5EF4-FFF2-40B4-BE49-F238E27FC236}">
                <a16:creationId xmlns:a16="http://schemas.microsoft.com/office/drawing/2014/main" id="{D70C648F-5C27-4B98-99D2-6E7DB79D4112}"/>
              </a:ext>
            </a:extLst>
          </p:cNvPr>
          <p:cNvSpPr>
            <a:spLocks noGrp="1"/>
          </p:cNvSpPr>
          <p:nvPr>
            <p:ph type="body" sz="quarter" idx="13"/>
          </p:nvPr>
        </p:nvSpPr>
        <p:spPr>
          <a:xfrm>
            <a:off x="550863" y="1773238"/>
            <a:ext cx="11090275" cy="43195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D3D867DB-8FC2-47DA-AB25-69D4D398E215}"/>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942159D0-F4BA-4115-988B-CA47176B38CA}" type="datetime1">
              <a:rPr lang="en-US" smtClean="0"/>
              <a:t>6/20/2025</a:t>
            </a:fld>
            <a:endParaRPr lang="en-US"/>
          </a:p>
        </p:txBody>
      </p:sp>
      <p:sp>
        <p:nvSpPr>
          <p:cNvPr id="14" name="Slide Number Placeholder 5">
            <a:extLst>
              <a:ext uri="{FF2B5EF4-FFF2-40B4-BE49-F238E27FC236}">
                <a16:creationId xmlns:a16="http://schemas.microsoft.com/office/drawing/2014/main" id="{8A698846-8213-428A-BADC-AFEFEA413BC6}"/>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sp>
        <p:nvSpPr>
          <p:cNvPr id="15" name="Freeform: Shape 14">
            <a:extLst>
              <a:ext uri="{FF2B5EF4-FFF2-40B4-BE49-F238E27FC236}">
                <a16:creationId xmlns:a16="http://schemas.microsoft.com/office/drawing/2014/main" id="{D0BC0329-A465-48D2-9AF2-1F06A4E6B105}"/>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
        <p:nvSpPr>
          <p:cNvPr id="16" name="Title 15">
            <a:extLst>
              <a:ext uri="{FF2B5EF4-FFF2-40B4-BE49-F238E27FC236}">
                <a16:creationId xmlns:a16="http://schemas.microsoft.com/office/drawing/2014/main" id="{2323141A-0849-4E5A-B019-CCC3ACC2E90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259023"/>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E8E8"/>
        </a:solid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E582FA2-E584-4650-8C39-F300997D950C}"/>
              </a:ext>
            </a:extLst>
          </p:cNvPr>
          <p:cNvGraphicFramePr>
            <a:graphicFrameLocks noChangeAspect="1"/>
          </p:cNvGraphicFramePr>
          <p:nvPr userDrawn="1">
            <p:custDataLst>
              <p:tags r:id="rId31"/>
            </p:custDataLst>
            <p:extLst>
              <p:ext uri="{D42A27DB-BD31-4B8C-83A1-F6EECF244321}">
                <p14:modId xmlns:p14="http://schemas.microsoft.com/office/powerpoint/2010/main" val="4507829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2" imgW="306" imgH="306" progId="TCLayout.ActiveDocument.1">
                  <p:embed/>
                </p:oleObj>
              </mc:Choice>
              <mc:Fallback>
                <p:oleObj name="think-cell Slide" r:id="rId32" imgW="306" imgH="306" progId="TCLayout.ActiveDocument.1">
                  <p:embed/>
                  <p:pic>
                    <p:nvPicPr>
                      <p:cNvPr id="8" name="Object 7" hidden="1">
                        <a:extLst>
                          <a:ext uri="{FF2B5EF4-FFF2-40B4-BE49-F238E27FC236}">
                            <a16:creationId xmlns:a16="http://schemas.microsoft.com/office/drawing/2014/main" id="{4E582FA2-E584-4650-8C39-F300997D950C}"/>
                          </a:ext>
                        </a:extLst>
                      </p:cNvPr>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A6945DDC-4525-4444-8FC3-66871E4AA1BF}"/>
              </a:ext>
            </a:extLst>
          </p:cNvPr>
          <p:cNvSpPr>
            <a:spLocks noGrp="1"/>
          </p:cNvSpPr>
          <p:nvPr>
            <p:ph type="body" idx="1"/>
          </p:nvPr>
        </p:nvSpPr>
        <p:spPr>
          <a:xfrm>
            <a:off x="550862" y="1773238"/>
            <a:ext cx="11088000" cy="431958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1520C8-DEA7-4825-A9FF-8ED959729227}"/>
              </a:ext>
            </a:extLst>
          </p:cNvPr>
          <p:cNvSpPr>
            <a:spLocks noGrp="1"/>
          </p:cNvSpPr>
          <p:nvPr>
            <p:ph type="dt" sz="half" idx="2"/>
          </p:nvPr>
        </p:nvSpPr>
        <p:spPr>
          <a:xfrm>
            <a:off x="1451484" y="6488571"/>
            <a:ext cx="792000"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fld id="{7D69557C-83D0-43B6-9A1B-D58712C352F2}" type="datetime1">
              <a:rPr lang="en-US" smtClean="0"/>
              <a:t>6/20/2025</a:t>
            </a:fld>
            <a:endParaRPr lang="en-US"/>
          </a:p>
        </p:txBody>
      </p:sp>
      <p:sp>
        <p:nvSpPr>
          <p:cNvPr id="6" name="Slide Number Placeholder 5">
            <a:extLst>
              <a:ext uri="{FF2B5EF4-FFF2-40B4-BE49-F238E27FC236}">
                <a16:creationId xmlns:a16="http://schemas.microsoft.com/office/drawing/2014/main" id="{68F71246-6DAA-4F06-8F44-DAE01995E5FB}"/>
              </a:ext>
            </a:extLst>
          </p:cNvPr>
          <p:cNvSpPr>
            <a:spLocks noGrp="1"/>
          </p:cNvSpPr>
          <p:nvPr>
            <p:ph type="sldNum" sz="quarter" idx="4"/>
          </p:nvPr>
        </p:nvSpPr>
        <p:spPr>
          <a:xfrm>
            <a:off x="550863" y="6488571"/>
            <a:ext cx="792609" cy="180000"/>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ctr"/>
          <a:lstStyle>
            <a:lvl1pPr>
              <a:defRPr lang="en-US" sz="800" smtClean="0">
                <a:solidFill>
                  <a:schemeClr val="tx1"/>
                </a:solidFill>
                <a:latin typeface="Space Mono" panose="02000509040000020004" pitchFamily="49" charset="-18"/>
              </a:defRPr>
            </a:lvl1pPr>
          </a:lstStyle>
          <a:p>
            <a:r>
              <a:rPr lang="pl-PL"/>
              <a:t>PG. </a:t>
            </a:r>
            <a:fld id="{78A5FBEC-AD48-4732-A93E-D868E0593745}" type="slidenum">
              <a:rPr smtClean="0"/>
              <a:pPr/>
              <a:t>‹#›</a:t>
            </a:fld>
            <a:endParaRPr lang="en-US"/>
          </a:p>
        </p:txBody>
      </p:sp>
      <p:cxnSp>
        <p:nvCxnSpPr>
          <p:cNvPr id="13" name="Straight Connector 12">
            <a:extLst>
              <a:ext uri="{FF2B5EF4-FFF2-40B4-BE49-F238E27FC236}">
                <a16:creationId xmlns:a16="http://schemas.microsoft.com/office/drawing/2014/main" id="{53E5D2C7-3712-456B-A3C9-FDBB41C6417E}"/>
              </a:ext>
            </a:extLst>
          </p:cNvPr>
          <p:cNvCxnSpPr>
            <a:cxnSpLocks/>
          </p:cNvCxnSpPr>
          <p:nvPr userDrawn="1"/>
        </p:nvCxnSpPr>
        <p:spPr>
          <a:xfrm>
            <a:off x="552616" y="584684"/>
            <a:ext cx="110880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70D56051-09E6-497A-AA65-CE04416C6DA2}"/>
              </a:ext>
            </a:extLst>
          </p:cNvPr>
          <p:cNvPicPr>
            <a:picLocks noChangeAspect="1"/>
          </p:cNvPicPr>
          <p:nvPr userDrawn="1"/>
        </p:nvPicPr>
        <p:blipFill rotWithShape="1">
          <a:blip r:embed="rId34">
            <a:extLst>
              <a:ext uri="{28A0092B-C50C-407E-A947-70E740481C1C}">
                <a14:useLocalDpi xmlns:a14="http://schemas.microsoft.com/office/drawing/2010/main" val="0"/>
              </a:ext>
            </a:extLst>
          </a:blip>
          <a:srcRect l="17500" t="33191" r="17500" b="33191"/>
          <a:stretch/>
        </p:blipFill>
        <p:spPr>
          <a:xfrm>
            <a:off x="10770232" y="161483"/>
            <a:ext cx="900100" cy="261718"/>
          </a:xfrm>
          <a:prstGeom prst="rect">
            <a:avLst/>
          </a:prstGeom>
        </p:spPr>
      </p:pic>
      <p:cxnSp>
        <p:nvCxnSpPr>
          <p:cNvPr id="15" name="Straight Connector 14">
            <a:extLst>
              <a:ext uri="{FF2B5EF4-FFF2-40B4-BE49-F238E27FC236}">
                <a16:creationId xmlns:a16="http://schemas.microsoft.com/office/drawing/2014/main" id="{1DCE6589-4204-4469-A9F5-F48E3ACE05E2}"/>
              </a:ext>
            </a:extLst>
          </p:cNvPr>
          <p:cNvCxnSpPr>
            <a:cxnSpLocks/>
          </p:cNvCxnSpPr>
          <p:nvPr userDrawn="1"/>
        </p:nvCxnSpPr>
        <p:spPr>
          <a:xfrm>
            <a:off x="552616" y="6273316"/>
            <a:ext cx="1108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Placeholder 6">
            <a:extLst>
              <a:ext uri="{FF2B5EF4-FFF2-40B4-BE49-F238E27FC236}">
                <a16:creationId xmlns:a16="http://schemas.microsoft.com/office/drawing/2014/main" id="{0D692547-BB00-42A3-AA19-02FFD19BA44E}"/>
              </a:ext>
            </a:extLst>
          </p:cNvPr>
          <p:cNvSpPr>
            <a:spLocks noGrp="1"/>
          </p:cNvSpPr>
          <p:nvPr>
            <p:ph type="title"/>
          </p:nvPr>
        </p:nvSpPr>
        <p:spPr>
          <a:xfrm>
            <a:off x="551384" y="764792"/>
            <a:ext cx="11088000" cy="792000"/>
          </a:xfrm>
          <a:prstGeom prst="rect">
            <a:avLst/>
          </a:prstGeom>
        </p:spPr>
        <p:txBody>
          <a:bodyPr vert="horz" lIns="0" tIns="0" rIns="0" bIns="0" rtlCol="0" anchor="t">
            <a:noAutofit/>
          </a:bodyPr>
          <a:lstStyle/>
          <a:p>
            <a:pPr marL="0" lvl="0"/>
            <a:r>
              <a:rPr lang="en-US"/>
              <a:t>Click to edit Master title style</a:t>
            </a:r>
          </a:p>
        </p:txBody>
      </p:sp>
      <p:sp>
        <p:nvSpPr>
          <p:cNvPr id="26" name="Freeform: Shape 25">
            <a:extLst>
              <a:ext uri="{FF2B5EF4-FFF2-40B4-BE49-F238E27FC236}">
                <a16:creationId xmlns:a16="http://schemas.microsoft.com/office/drawing/2014/main" id="{A343DF30-1D35-4D7E-9913-939C2E2ED1BA}"/>
              </a:ext>
            </a:extLst>
          </p:cNvPr>
          <p:cNvSpPr/>
          <p:nvPr userDrawn="1"/>
        </p:nvSpPr>
        <p:spPr>
          <a:xfrm>
            <a:off x="11590782" y="6519835"/>
            <a:ext cx="49834" cy="117472"/>
          </a:xfrm>
          <a:custGeom>
            <a:avLst/>
            <a:gdLst>
              <a:gd name="connsiteX0" fmla="*/ 180292 w 2060858"/>
              <a:gd name="connsiteY0" fmla="*/ 0 h 4858056"/>
              <a:gd name="connsiteX1" fmla="*/ 0 w 2060858"/>
              <a:gd name="connsiteY1" fmla="*/ 0 h 4858056"/>
              <a:gd name="connsiteX2" fmla="*/ 1884137 w 2060858"/>
              <a:gd name="connsiteY2" fmla="*/ 2429475 h 4858056"/>
              <a:gd name="connsiteX3" fmla="*/ 0 w 2060858"/>
              <a:gd name="connsiteY3" fmla="*/ 4858057 h 4858056"/>
              <a:gd name="connsiteX4" fmla="*/ 180292 w 2060858"/>
              <a:gd name="connsiteY4" fmla="*/ 4858057 h 4858056"/>
              <a:gd name="connsiteX5" fmla="*/ 2060859 w 2060858"/>
              <a:gd name="connsiteY5" fmla="*/ 2429475 h 48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60858" h="4858056">
                <a:moveTo>
                  <a:pt x="180292" y="0"/>
                </a:moveTo>
                <a:lnTo>
                  <a:pt x="0" y="0"/>
                </a:lnTo>
                <a:lnTo>
                  <a:pt x="1884137" y="2429475"/>
                </a:lnTo>
                <a:lnTo>
                  <a:pt x="0" y="4858057"/>
                </a:lnTo>
                <a:lnTo>
                  <a:pt x="180292" y="4858057"/>
                </a:lnTo>
                <a:lnTo>
                  <a:pt x="2060859" y="2429475"/>
                </a:lnTo>
                <a:close/>
              </a:path>
            </a:pathLst>
          </a:custGeom>
          <a:solidFill>
            <a:srgbClr val="FA7040"/>
          </a:solidFill>
          <a:ln w="28575" cap="flat">
            <a:solidFill>
              <a:schemeClr val="accent1"/>
            </a:solidFill>
            <a:prstDash val="solid"/>
            <a:miter/>
          </a:ln>
        </p:spPr>
        <p:txBody>
          <a:bodyPr rtlCol="0" anchor="ctr"/>
          <a:lstStyle/>
          <a:p>
            <a:endParaRPr lang="en-US"/>
          </a:p>
        </p:txBody>
      </p:sp>
    </p:spTree>
    <p:extLst>
      <p:ext uri="{BB962C8B-B14F-4D97-AF65-F5344CB8AC3E}">
        <p14:creationId xmlns:p14="http://schemas.microsoft.com/office/powerpoint/2010/main" val="3673616699"/>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9" r:id="rId3"/>
    <p:sldLayoutId id="2147483680" r:id="rId4"/>
    <p:sldLayoutId id="2147483657" r:id="rId5"/>
    <p:sldLayoutId id="2147483672" r:id="rId6"/>
    <p:sldLayoutId id="2147483671" r:id="rId7"/>
    <p:sldLayoutId id="2147483658" r:id="rId8"/>
    <p:sldLayoutId id="2147483650" r:id="rId9"/>
    <p:sldLayoutId id="2147483677" r:id="rId10"/>
    <p:sldLayoutId id="2147483679" r:id="rId11"/>
    <p:sldLayoutId id="2147483678" r:id="rId12"/>
    <p:sldLayoutId id="2147483665" r:id="rId13"/>
    <p:sldLayoutId id="2147483660" r:id="rId14"/>
    <p:sldLayoutId id="2147483663" r:id="rId15"/>
    <p:sldLayoutId id="2147483661" r:id="rId16"/>
    <p:sldLayoutId id="2147483662" r:id="rId17"/>
    <p:sldLayoutId id="2147483668" r:id="rId18"/>
    <p:sldLayoutId id="2147483664" r:id="rId19"/>
    <p:sldLayoutId id="2147483667" r:id="rId20"/>
    <p:sldLayoutId id="2147483675" r:id="rId21"/>
    <p:sldLayoutId id="2147483676" r:id="rId22"/>
    <p:sldLayoutId id="2147483669" r:id="rId23"/>
    <p:sldLayoutId id="2147483670" r:id="rId24"/>
    <p:sldLayoutId id="2147483673" r:id="rId25"/>
    <p:sldLayoutId id="2147483682" r:id="rId26"/>
    <p:sldLayoutId id="2147483666" r:id="rId27"/>
    <p:sldLayoutId id="2147483674" r:id="rId28"/>
    <p:sldLayoutId id="2147483681" r:id="rId29"/>
  </p:sldLayoutIdLst>
  <p:hf hdr="0" ftr="0"/>
  <p:txStyles>
    <p:titleStyle>
      <a:lvl1pPr algn="l" defTabSz="914400" rtl="0" eaLnBrk="1" latinLnBrk="0" hangingPunct="1">
        <a:lnSpc>
          <a:spcPct val="90000"/>
        </a:lnSpc>
        <a:spcBef>
          <a:spcPct val="0"/>
        </a:spcBef>
        <a:buNone/>
        <a:defRPr lang="en-US" sz="2800" b="1" kern="1200" dirty="0" smtClean="0">
          <a:solidFill>
            <a:schemeClr val="tx1"/>
          </a:solidFill>
          <a:latin typeface="+mj-lt"/>
          <a:ea typeface="+mj-ea"/>
          <a:cs typeface="+mj-cs"/>
        </a:defRPr>
      </a:lvl1pPr>
    </p:titleStyle>
    <p:bodyStyle>
      <a:lvl1pPr marL="0" indent="0" algn="l" defTabSz="914400" rtl="0" eaLnBrk="1" latinLnBrk="0" hangingPunct="1">
        <a:lnSpc>
          <a:spcPct val="110000"/>
        </a:lnSpc>
        <a:spcBef>
          <a:spcPts val="400"/>
        </a:spcBef>
        <a:buFont typeface="Arial" panose="020B0604020202020204" pitchFamily="34" charset="0"/>
        <a:buNone/>
        <a:defRPr sz="1100" kern="1200">
          <a:solidFill>
            <a:schemeClr val="tx1"/>
          </a:solidFill>
          <a:latin typeface="+mn-lt"/>
          <a:ea typeface="+mn-ea"/>
          <a:cs typeface="+mn-cs"/>
        </a:defRPr>
      </a:lvl1pPr>
      <a:lvl2pPr marL="180975" indent="-180975" algn="l" defTabSz="914400" rtl="0" eaLnBrk="1" latinLnBrk="0" hangingPunct="1">
        <a:lnSpc>
          <a:spcPct val="110000"/>
        </a:lnSpc>
        <a:spcBef>
          <a:spcPts val="400"/>
        </a:spcBef>
        <a:buFont typeface="Wingdings" panose="05000000000000000000" pitchFamily="2" charset="2"/>
        <a:buChar char="§"/>
        <a:defRPr sz="1100" kern="1200">
          <a:solidFill>
            <a:schemeClr val="tx1"/>
          </a:solidFill>
          <a:latin typeface="+mn-lt"/>
          <a:ea typeface="+mn-ea"/>
          <a:cs typeface="+mn-cs"/>
        </a:defRPr>
      </a:lvl2pPr>
      <a:lvl3pPr marL="365125" indent="-180975" algn="l" defTabSz="914400" rtl="0" eaLnBrk="1" latinLnBrk="0" hangingPunct="1">
        <a:lnSpc>
          <a:spcPct val="110000"/>
        </a:lnSpc>
        <a:spcBef>
          <a:spcPts val="400"/>
        </a:spcBef>
        <a:buFont typeface="Wingdings" panose="05000000000000000000" pitchFamily="2" charset="2"/>
        <a:buChar char="§"/>
        <a:defRPr sz="1100" kern="1200">
          <a:solidFill>
            <a:schemeClr val="tx1"/>
          </a:solidFill>
          <a:latin typeface="+mn-lt"/>
          <a:ea typeface="+mn-ea"/>
          <a:cs typeface="+mn-cs"/>
        </a:defRPr>
      </a:lvl3pPr>
      <a:lvl4pPr marL="549275" indent="-180975" algn="l" defTabSz="914400" rtl="0" eaLnBrk="1" latinLnBrk="0" hangingPunct="1">
        <a:lnSpc>
          <a:spcPct val="110000"/>
        </a:lnSpc>
        <a:spcBef>
          <a:spcPts val="400"/>
        </a:spcBef>
        <a:buFont typeface="Wingdings" panose="05000000000000000000" pitchFamily="2" charset="2"/>
        <a:buChar char="§"/>
        <a:defRPr sz="1100" kern="1200">
          <a:solidFill>
            <a:schemeClr val="tx1"/>
          </a:solidFill>
          <a:latin typeface="+mn-lt"/>
          <a:ea typeface="+mn-ea"/>
          <a:cs typeface="+mn-cs"/>
        </a:defRPr>
      </a:lvl4pPr>
      <a:lvl5pPr marL="731838" indent="-180975" algn="l" defTabSz="914400" rtl="0" eaLnBrk="1" latinLnBrk="0" hangingPunct="1">
        <a:lnSpc>
          <a:spcPct val="110000"/>
        </a:lnSpc>
        <a:spcBef>
          <a:spcPts val="400"/>
        </a:spcBef>
        <a:buFont typeface="Wingdings" panose="05000000000000000000" pitchFamily="2" charset="2"/>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7" userDrawn="1">
          <p15:clr>
            <a:srgbClr val="F26B43"/>
          </p15:clr>
        </p15:guide>
        <p15:guide id="2" pos="7333" userDrawn="1">
          <p15:clr>
            <a:srgbClr val="F26B43"/>
          </p15:clr>
        </p15:guide>
        <p15:guide id="4" orient="horz" pos="3838" userDrawn="1">
          <p15:clr>
            <a:srgbClr val="F26B43"/>
          </p15:clr>
        </p15:guide>
        <p15:guide id="5" orient="horz" pos="482" userDrawn="1">
          <p15:clr>
            <a:srgbClr val="F26B43"/>
          </p15:clr>
        </p15:guide>
        <p15:guide id="6" orient="horz" pos="111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9.bin"/><Relationship Id="rId7"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3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0.xml"/><Relationship Id="rId1" Type="http://schemas.openxmlformats.org/officeDocument/2006/relationships/tags" Target="../tags/tag41.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42.xml"/><Relationship Id="rId4" Type="http://schemas.openxmlformats.org/officeDocument/2006/relationships/image" Target="../media/image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27.jpeg"/><Relationship Id="rId2" Type="http://schemas.openxmlformats.org/officeDocument/2006/relationships/slideLayout" Target="../slideLayouts/slideLayout20.xml"/><Relationship Id="rId1" Type="http://schemas.openxmlformats.org/officeDocument/2006/relationships/tags" Target="../tags/tag4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3.bin"/><Relationship Id="rId7" Type="http://schemas.openxmlformats.org/officeDocument/2006/relationships/image" Target="../media/image29.png"/><Relationship Id="rId2" Type="http://schemas.openxmlformats.org/officeDocument/2006/relationships/slideLayout" Target="../slideLayouts/slideLayout20.xml"/><Relationship Id="rId1" Type="http://schemas.openxmlformats.org/officeDocument/2006/relationships/tags" Target="../tags/tag44.xml"/><Relationship Id="rId6" Type="http://schemas.openxmlformats.org/officeDocument/2006/relationships/image" Target="../media/image27.jpeg"/><Relationship Id="rId5" Type="http://schemas.openxmlformats.org/officeDocument/2006/relationships/image" Target="../media/image28.png"/><Relationship Id="rId4" Type="http://schemas.openxmlformats.org/officeDocument/2006/relationships/image" Target="../media/image1.emf"/></Relationships>
</file>

<file path=ppt/slides/_rels/slide14.xml.rels><?xml version="1.0" encoding="UTF-8" standalone="yes"?>
<Relationships xmlns="http://schemas.openxmlformats.org/package/2006/relationships"><Relationship Id="rId3" Type="http://schemas.microsoft.com/office/2018/10/relationships/comments" Target="../comments/modernComment_1B6_5241994F.xml"/><Relationship Id="rId2" Type="http://schemas.openxmlformats.org/officeDocument/2006/relationships/slideLayout" Target="../slideLayouts/slideLayout20.xml"/><Relationship Id="rId1" Type="http://schemas.openxmlformats.org/officeDocument/2006/relationships/tags" Target="../tags/tag45.x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oleObject" Target="../embeddings/oleObject23.bin"/><Relationship Id="rId7" Type="http://schemas.openxmlformats.org/officeDocument/2006/relationships/image" Target="../media/image32.png"/><Relationship Id="rId2" Type="http://schemas.openxmlformats.org/officeDocument/2006/relationships/slideLayout" Target="../slideLayouts/slideLayout20.xml"/><Relationship Id="rId1" Type="http://schemas.openxmlformats.org/officeDocument/2006/relationships/tags" Target="../tags/tag46.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48.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5.bin"/><Relationship Id="rId7" Type="http://schemas.openxmlformats.org/officeDocument/2006/relationships/image" Target="../media/image37.png"/><Relationship Id="rId2" Type="http://schemas.openxmlformats.org/officeDocument/2006/relationships/slideLayout" Target="../slideLayouts/slideLayout21.xml"/><Relationship Id="rId1" Type="http://schemas.openxmlformats.org/officeDocument/2006/relationships/tags" Target="../tags/tag4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1.emf"/></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xml"/><Relationship Id="rId7" Type="http://schemas.openxmlformats.org/officeDocument/2006/relationships/image" Target="../media/image36.png"/><Relationship Id="rId2" Type="http://schemas.openxmlformats.org/officeDocument/2006/relationships/slideLayout" Target="../slideLayouts/slideLayout21.xml"/><Relationship Id="rId1" Type="http://schemas.openxmlformats.org/officeDocument/2006/relationships/tags" Target="../tags/tag50.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tags" Target="../tags/tag33.xml"/><Relationship Id="rId5" Type="http://schemas.openxmlformats.org/officeDocument/2006/relationships/image" Target="../media/image15.png"/><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xml"/><Relationship Id="rId7" Type="http://schemas.openxmlformats.org/officeDocument/2006/relationships/image" Target="../media/image39.svg"/><Relationship Id="rId2" Type="http://schemas.openxmlformats.org/officeDocument/2006/relationships/slideLayout" Target="../slideLayouts/slideLayout21.xml"/><Relationship Id="rId1" Type="http://schemas.openxmlformats.org/officeDocument/2006/relationships/tags" Target="../tags/tag51.xml"/><Relationship Id="rId6" Type="http://schemas.openxmlformats.org/officeDocument/2006/relationships/image" Target="../media/image38.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notesSlide" Target="../notesSlides/notesSlide3.xml"/><Relationship Id="rId7" Type="http://schemas.openxmlformats.org/officeDocument/2006/relationships/image" Target="../media/image39.svg"/><Relationship Id="rId12" Type="http://schemas.openxmlformats.org/officeDocument/2006/relationships/image" Target="../media/image45.png"/><Relationship Id="rId2" Type="http://schemas.openxmlformats.org/officeDocument/2006/relationships/slideLayout" Target="../slideLayouts/slideLayout21.xml"/><Relationship Id="rId1" Type="http://schemas.openxmlformats.org/officeDocument/2006/relationships/tags" Target="../tags/tag52.xml"/><Relationship Id="rId6" Type="http://schemas.openxmlformats.org/officeDocument/2006/relationships/image" Target="../media/image38.png"/><Relationship Id="rId11" Type="http://schemas.openxmlformats.org/officeDocument/2006/relationships/image" Target="../media/image44.svg"/><Relationship Id="rId5" Type="http://schemas.openxmlformats.org/officeDocument/2006/relationships/image" Target="../media/image1.emf"/><Relationship Id="rId10" Type="http://schemas.openxmlformats.org/officeDocument/2006/relationships/image" Target="../media/image43.png"/><Relationship Id="rId4" Type="http://schemas.openxmlformats.org/officeDocument/2006/relationships/oleObject" Target="../embeddings/oleObject25.bin"/><Relationship Id="rId9" Type="http://schemas.openxmlformats.org/officeDocument/2006/relationships/image" Target="../media/image42.sv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1.xml"/><Relationship Id="rId1" Type="http://schemas.openxmlformats.org/officeDocument/2006/relationships/tags" Target="../tags/tag53.xml"/><Relationship Id="rId6" Type="http://schemas.openxmlformats.org/officeDocument/2006/relationships/image" Target="../media/image47.jpe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1.xml"/><Relationship Id="rId1" Type="http://schemas.openxmlformats.org/officeDocument/2006/relationships/tags" Target="../tags/tag54.xm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6.xml"/><Relationship Id="rId7" Type="http://schemas.openxmlformats.org/officeDocument/2006/relationships/image" Target="../media/image49.png"/><Relationship Id="rId2" Type="http://schemas.openxmlformats.org/officeDocument/2006/relationships/slideLayout" Target="../slideLayouts/slideLayout21.xml"/><Relationship Id="rId1" Type="http://schemas.openxmlformats.org/officeDocument/2006/relationships/tags" Target="../tags/tag55.xml"/><Relationship Id="rId6" Type="http://schemas.openxmlformats.org/officeDocument/2006/relationships/image" Target="../media/image48.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7.xml"/><Relationship Id="rId7" Type="http://schemas.openxmlformats.org/officeDocument/2006/relationships/image" Target="../media/image52.png"/><Relationship Id="rId2" Type="http://schemas.openxmlformats.org/officeDocument/2006/relationships/slideLayout" Target="../slideLayouts/slideLayout21.xml"/><Relationship Id="rId1" Type="http://schemas.openxmlformats.org/officeDocument/2006/relationships/tags" Target="../tags/tag56.xml"/><Relationship Id="rId6" Type="http://schemas.openxmlformats.org/officeDocument/2006/relationships/image" Target="../media/image51.png"/><Relationship Id="rId5" Type="http://schemas.openxmlformats.org/officeDocument/2006/relationships/image" Target="../media/image1.emf"/><Relationship Id="rId4" Type="http://schemas.openxmlformats.org/officeDocument/2006/relationships/oleObject" Target="../embeddings/oleObject25.bin"/><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8.xml"/><Relationship Id="rId7" Type="http://schemas.openxmlformats.org/officeDocument/2006/relationships/image" Target="../media/image36.png"/><Relationship Id="rId2" Type="http://schemas.openxmlformats.org/officeDocument/2006/relationships/slideLayout" Target="../slideLayouts/slideLayout21.xml"/><Relationship Id="rId1" Type="http://schemas.openxmlformats.org/officeDocument/2006/relationships/tags" Target="../tags/tag57.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tags" Target="../tags/tag58.xml"/><Relationship Id="rId6" Type="http://schemas.openxmlformats.org/officeDocument/2006/relationships/image" Target="../media/image55.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1.xml"/><Relationship Id="rId1" Type="http://schemas.openxmlformats.org/officeDocument/2006/relationships/tags" Target="../tags/tag59.xml"/><Relationship Id="rId6" Type="http://schemas.openxmlformats.org/officeDocument/2006/relationships/image" Target="../media/image56.jpe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tags" Target="../tags/tag60.xml"/><Relationship Id="rId6" Type="http://schemas.openxmlformats.org/officeDocument/2006/relationships/image" Target="../media/image57.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7.xml"/><Relationship Id="rId1" Type="http://schemas.openxmlformats.org/officeDocument/2006/relationships/tags" Target="../tags/tag34.xml"/><Relationship Id="rId5" Type="http://schemas.openxmlformats.org/officeDocument/2006/relationships/image" Target="../media/image16.png"/><Relationship Id="rId4" Type="http://schemas.openxmlformats.org/officeDocument/2006/relationships/image" Target="../media/image1.emf"/></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2.xml"/><Relationship Id="rId7" Type="http://schemas.openxmlformats.org/officeDocument/2006/relationships/image" Target="../media/image36.png"/><Relationship Id="rId2" Type="http://schemas.openxmlformats.org/officeDocument/2006/relationships/slideLayout" Target="../slideLayouts/slideLayout21.xml"/><Relationship Id="rId1" Type="http://schemas.openxmlformats.org/officeDocument/2006/relationships/tags" Target="../tags/tag61.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25.bin"/></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notesSlide" Target="../notesSlides/notesSlide13.xml"/><Relationship Id="rId7" Type="http://schemas.openxmlformats.org/officeDocument/2006/relationships/image" Target="../media/image58.png"/><Relationship Id="rId2" Type="http://schemas.openxmlformats.org/officeDocument/2006/relationships/slideLayout" Target="../slideLayouts/slideLayout21.xml"/><Relationship Id="rId1" Type="http://schemas.openxmlformats.org/officeDocument/2006/relationships/tags" Target="../tags/tag62.xml"/><Relationship Id="rId6" Type="http://schemas.openxmlformats.org/officeDocument/2006/relationships/image" Target="../media/image1.emf"/><Relationship Id="rId5" Type="http://schemas.openxmlformats.org/officeDocument/2006/relationships/oleObject" Target="../embeddings/oleObject25.bin"/><Relationship Id="rId4" Type="http://schemas.microsoft.com/office/2018/10/relationships/comments" Target="../comments/modernComment_1EF_5BD0C881.xml"/></Relationships>
</file>

<file path=ppt/slides/_rels/slide32.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notesSlide" Target="../notesSlides/notesSlide14.xml"/><Relationship Id="rId7" Type="http://schemas.openxmlformats.org/officeDocument/2006/relationships/image" Target="../media/image60.png"/><Relationship Id="rId2" Type="http://schemas.openxmlformats.org/officeDocument/2006/relationships/slideLayout" Target="../slideLayouts/slideLayout21.xml"/><Relationship Id="rId1" Type="http://schemas.openxmlformats.org/officeDocument/2006/relationships/tags" Target="../tags/tag63.xml"/><Relationship Id="rId6" Type="http://schemas.openxmlformats.org/officeDocument/2006/relationships/image" Target="../media/image30.png"/><Relationship Id="rId5" Type="http://schemas.openxmlformats.org/officeDocument/2006/relationships/image" Target="../media/image1.emf"/><Relationship Id="rId10" Type="http://schemas.openxmlformats.org/officeDocument/2006/relationships/image" Target="../media/image63.png"/><Relationship Id="rId4" Type="http://schemas.openxmlformats.org/officeDocument/2006/relationships/oleObject" Target="../embeddings/oleObject25.bin"/><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oleObject" Target="../embeddings/oleObject22.bin"/><Relationship Id="rId7" Type="http://schemas.openxmlformats.org/officeDocument/2006/relationships/image" Target="../media/image66.png"/><Relationship Id="rId2" Type="http://schemas.openxmlformats.org/officeDocument/2006/relationships/slideLayout" Target="../slideLayouts/slideLayout3.xml"/><Relationship Id="rId1" Type="http://schemas.openxmlformats.org/officeDocument/2006/relationships/tags" Target="../tags/tag64.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1.emf"/><Relationship Id="rId9" Type="http://schemas.openxmlformats.org/officeDocument/2006/relationships/image" Target="../media/image68.jpe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9.xml"/><Relationship Id="rId1" Type="http://schemas.openxmlformats.org/officeDocument/2006/relationships/tags" Target="../tags/tag65.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35.xml"/><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oleObject" Target="../embeddings/oleObject23.bin"/><Relationship Id="rId7" Type="http://schemas.openxmlformats.org/officeDocument/2006/relationships/image" Target="../media/image19.png"/><Relationship Id="rId2" Type="http://schemas.openxmlformats.org/officeDocument/2006/relationships/slideLayout" Target="../slideLayouts/slideLayout20.xml"/><Relationship Id="rId1" Type="http://schemas.openxmlformats.org/officeDocument/2006/relationships/tags" Target="../tags/tag3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3.xml"/><Relationship Id="rId1" Type="http://schemas.openxmlformats.org/officeDocument/2006/relationships/tags" Target="../tags/tag37.xml"/><Relationship Id="rId4" Type="http://schemas.openxmlformats.org/officeDocument/2006/relationships/image" Target="../media/image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0.xml"/><Relationship Id="rId1" Type="http://schemas.openxmlformats.org/officeDocument/2006/relationships/tags" Target="../tags/tag38.xml"/><Relationship Id="rId5" Type="http://schemas.openxmlformats.org/officeDocument/2006/relationships/hyperlink" Target="https://dschool.stanford.edu/resources/getting-started-with-design-thinking" TargetMode="External"/><Relationship Id="rId4" Type="http://schemas.openxmlformats.org/officeDocument/2006/relationships/image" Target="../media/image1.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0.xml"/><Relationship Id="rId1" Type="http://schemas.openxmlformats.org/officeDocument/2006/relationships/tags" Target="../tags/tag39.xml"/><Relationship Id="rId5" Type="http://schemas.openxmlformats.org/officeDocument/2006/relationships/image" Target="../media/image21.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microsoft.com/office/2018/10/relationships/comments" Target="../comments/modernComment_1B4_B1412D77.xml"/><Relationship Id="rId2" Type="http://schemas.openxmlformats.org/officeDocument/2006/relationships/slideLayout" Target="../slideLayouts/slideLayout20.xml"/><Relationship Id="rId1" Type="http://schemas.openxmlformats.org/officeDocument/2006/relationships/tags" Target="../tags/tag40.x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2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a:extLst>
              <a:ext uri="{FF2B5EF4-FFF2-40B4-BE49-F238E27FC236}">
                <a16:creationId xmlns:a16="http://schemas.microsoft.com/office/drawing/2014/main" id="{1A509901-97ED-4728-9F12-5A165AE1D449}"/>
              </a:ext>
            </a:extLst>
          </p:cNvPr>
          <p:cNvGraphicFramePr>
            <a:graphicFrameLocks noChangeAspect="1"/>
          </p:cNvGraphicFramePr>
          <p:nvPr>
            <p:custDataLst>
              <p:tags r:id="rId1"/>
            </p:custDataLst>
            <p:extLst>
              <p:ext uri="{D42A27DB-BD31-4B8C-83A1-F6EECF244321}">
                <p14:modId xmlns:p14="http://schemas.microsoft.com/office/powerpoint/2010/main" val="39284505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3" name="Object 12" hidden="1">
                        <a:extLst>
                          <a:ext uri="{FF2B5EF4-FFF2-40B4-BE49-F238E27FC236}">
                            <a16:creationId xmlns:a16="http://schemas.microsoft.com/office/drawing/2014/main" id="{1A509901-97ED-4728-9F12-5A165AE1D44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871DE075-0A83-46BB-9274-5BF753809926}"/>
              </a:ext>
            </a:extLst>
          </p:cNvPr>
          <p:cNvSpPr>
            <a:spLocks noGrp="1"/>
          </p:cNvSpPr>
          <p:nvPr>
            <p:ph type="dt" sz="half" idx="10"/>
          </p:nvPr>
        </p:nvSpPr>
        <p:spPr/>
        <p:txBody>
          <a:bodyPr/>
          <a:lstStyle/>
          <a:p>
            <a:r>
              <a:rPr lang="en-US" dirty="0"/>
              <a:t>21/06/2025</a:t>
            </a:r>
          </a:p>
        </p:txBody>
      </p:sp>
      <p:sp>
        <p:nvSpPr>
          <p:cNvPr id="4" name="Slide Number Placeholder 3">
            <a:extLst>
              <a:ext uri="{FF2B5EF4-FFF2-40B4-BE49-F238E27FC236}">
                <a16:creationId xmlns:a16="http://schemas.microsoft.com/office/drawing/2014/main" id="{060499BD-DAD0-407C-9169-F1C4A8F0AA90}"/>
              </a:ext>
            </a:extLst>
          </p:cNvPr>
          <p:cNvSpPr>
            <a:spLocks noGrp="1"/>
          </p:cNvSpPr>
          <p:nvPr>
            <p:ph type="sldNum" sz="quarter" idx="12"/>
          </p:nvPr>
        </p:nvSpPr>
        <p:spPr/>
        <p:txBody>
          <a:bodyPr/>
          <a:lstStyle/>
          <a:p>
            <a:fld id="{78A5FBEC-AD48-4732-A93E-D868E0593745}" type="slidenum">
              <a:rPr lang="en-US" smtClean="0"/>
              <a:pPr/>
              <a:t>1</a:t>
            </a:fld>
            <a:endParaRPr lang="en-US"/>
          </a:p>
        </p:txBody>
      </p:sp>
      <p:sp>
        <p:nvSpPr>
          <p:cNvPr id="11" name="Title 10">
            <a:extLst>
              <a:ext uri="{FF2B5EF4-FFF2-40B4-BE49-F238E27FC236}">
                <a16:creationId xmlns:a16="http://schemas.microsoft.com/office/drawing/2014/main" id="{5E7721B5-B191-41A5-A2A4-03C933CCFDDB}"/>
              </a:ext>
            </a:extLst>
          </p:cNvPr>
          <p:cNvSpPr>
            <a:spLocks noGrp="1"/>
          </p:cNvSpPr>
          <p:nvPr>
            <p:ph type="ctrTitle"/>
          </p:nvPr>
        </p:nvSpPr>
        <p:spPr/>
        <p:txBody>
          <a:bodyPr vert="horz"/>
          <a:lstStyle/>
          <a:p>
            <a:r>
              <a:rPr lang="pl-PL" dirty="0"/>
              <a:t>About </a:t>
            </a:r>
            <a:r>
              <a:rPr lang="en-IN" dirty="0">
                <a:solidFill>
                  <a:schemeClr val="accent1"/>
                </a:solidFill>
              </a:rPr>
              <a:t>Valentina Alto</a:t>
            </a:r>
            <a:endParaRPr lang="en-US" dirty="0">
              <a:solidFill>
                <a:srgbClr val="00CD8F"/>
              </a:solidFill>
            </a:endParaRPr>
          </a:p>
        </p:txBody>
      </p:sp>
      <p:sp>
        <p:nvSpPr>
          <p:cNvPr id="12" name="Text Placeholder 11">
            <a:extLst>
              <a:ext uri="{FF2B5EF4-FFF2-40B4-BE49-F238E27FC236}">
                <a16:creationId xmlns:a16="http://schemas.microsoft.com/office/drawing/2014/main" id="{D6C665D5-0B3A-4116-838C-3D446588462D}"/>
              </a:ext>
            </a:extLst>
          </p:cNvPr>
          <p:cNvSpPr>
            <a:spLocks noGrp="1"/>
          </p:cNvSpPr>
          <p:nvPr>
            <p:ph type="body" sz="quarter" idx="13"/>
          </p:nvPr>
        </p:nvSpPr>
        <p:spPr>
          <a:xfrm>
            <a:off x="5087888" y="2691310"/>
            <a:ext cx="6553250" cy="3059868"/>
          </a:xfrm>
        </p:spPr>
        <p:txBody>
          <a:bodyPr>
            <a:normAutofit/>
          </a:bodyPr>
          <a:lstStyle/>
          <a:p>
            <a:pPr>
              <a:spcBef>
                <a:spcPts val="1000"/>
              </a:spcBef>
            </a:pPr>
            <a:r>
              <a:rPr lang="en-US" dirty="0"/>
              <a:t>After completing her Bachelor's degree in Finance, Valentina Alto pursued a Master's degree in Data Science in 2021. She began her professional career at Microsoft as an Azure Solution Specialist, and since 2022, she has primarily focused on working with data and AI solutions in the Manufacturing and Pharmaceutical industries. Valentina collaborates closely with system integrators on customer projects, with a particular emphasis on deploying cloud architectures that incorporate modern data platforms, data mesh frameworks, and applications of Machine Learning and Artificial Intelligence. Alongside her academic journey, she has been actively writing technical articles on Statistics, Machine Learning, Deep Learning, and AI for various publications, driven by her passion for AI and Python programming.</a:t>
            </a:r>
          </a:p>
        </p:txBody>
      </p:sp>
      <p:pic>
        <p:nvPicPr>
          <p:cNvPr id="5" name="Picture 4">
            <a:extLst>
              <a:ext uri="{FF2B5EF4-FFF2-40B4-BE49-F238E27FC236}">
                <a16:creationId xmlns:a16="http://schemas.microsoft.com/office/drawing/2014/main" id="{98DD9DD8-5D26-5597-238C-7FA46D5C677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139517" y="5105741"/>
            <a:ext cx="1379228" cy="1634458"/>
          </a:xfrm>
          <a:prstGeom prst="rect">
            <a:avLst/>
          </a:prstGeom>
        </p:spPr>
      </p:pic>
      <p:pic>
        <p:nvPicPr>
          <p:cNvPr id="7" name="Picture 6">
            <a:extLst>
              <a:ext uri="{FF2B5EF4-FFF2-40B4-BE49-F238E27FC236}">
                <a16:creationId xmlns:a16="http://schemas.microsoft.com/office/drawing/2014/main" id="{938A775A-84B4-83C2-41B1-15E54A8F186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535126" y="5125405"/>
            <a:ext cx="1408757" cy="1688015"/>
          </a:xfrm>
          <a:prstGeom prst="rect">
            <a:avLst/>
          </a:prstGeom>
        </p:spPr>
      </p:pic>
      <p:pic>
        <p:nvPicPr>
          <p:cNvPr id="2" name="Picture 1">
            <a:extLst>
              <a:ext uri="{FF2B5EF4-FFF2-40B4-BE49-F238E27FC236}">
                <a16:creationId xmlns:a16="http://schemas.microsoft.com/office/drawing/2014/main" id="{826506B5-1206-C33B-EA2B-AE8430A0E9F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0740516" y="5105741"/>
            <a:ext cx="1325593" cy="1634458"/>
          </a:xfrm>
          <a:prstGeom prst="rect">
            <a:avLst/>
          </a:prstGeom>
        </p:spPr>
      </p:pic>
    </p:spTree>
    <p:extLst>
      <p:ext uri="{BB962C8B-B14F-4D97-AF65-F5344CB8AC3E}">
        <p14:creationId xmlns:p14="http://schemas.microsoft.com/office/powerpoint/2010/main" val="712131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4E82A-3BD1-A175-0768-7BEA5DC2738C}"/>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F1EAED5-FF26-1DA8-72A0-C781E2A918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F1EAED5-FF26-1DA8-72A0-C781E2A9182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Slide Number Placeholder 17">
            <a:extLst>
              <a:ext uri="{FF2B5EF4-FFF2-40B4-BE49-F238E27FC236}">
                <a16:creationId xmlns:a16="http://schemas.microsoft.com/office/drawing/2014/main" id="{9AED6A2A-FB77-C3E9-FDDD-084AA8C76A3E}"/>
              </a:ext>
            </a:extLst>
          </p:cNvPr>
          <p:cNvSpPr>
            <a:spLocks noGrp="1"/>
          </p:cNvSpPr>
          <p:nvPr>
            <p:ph type="sldNum" sz="quarter" idx="4"/>
          </p:nvPr>
        </p:nvSpPr>
        <p:spPr/>
        <p:txBody>
          <a:bodyPr/>
          <a:lstStyle/>
          <a:p>
            <a:r>
              <a:rPr lang="pl-PL"/>
              <a:t>PG. </a:t>
            </a:r>
            <a:fld id="{78A5FBEC-AD48-4732-A93E-D868E0593745}" type="slidenum">
              <a:rPr smtClean="0"/>
              <a:pPr/>
              <a:t>10</a:t>
            </a:fld>
            <a:endParaRPr lang="en-US"/>
          </a:p>
        </p:txBody>
      </p:sp>
      <p:sp>
        <p:nvSpPr>
          <p:cNvPr id="19" name="Date Placeholder 18">
            <a:extLst>
              <a:ext uri="{FF2B5EF4-FFF2-40B4-BE49-F238E27FC236}">
                <a16:creationId xmlns:a16="http://schemas.microsoft.com/office/drawing/2014/main" id="{8DBBF5EE-9719-4B2F-2447-B621F1362F33}"/>
              </a:ext>
            </a:extLst>
          </p:cNvPr>
          <p:cNvSpPr>
            <a:spLocks noGrp="1"/>
          </p:cNvSpPr>
          <p:nvPr>
            <p:ph type="dt" sz="half" idx="2"/>
          </p:nvPr>
        </p:nvSpPr>
        <p:spPr/>
        <p:txBody>
          <a:bodyPr/>
          <a:lstStyle/>
          <a:p>
            <a:r>
              <a:rPr lang="en-US" dirty="0"/>
              <a:t>21/06/2025</a:t>
            </a:r>
          </a:p>
        </p:txBody>
      </p:sp>
      <p:sp>
        <p:nvSpPr>
          <p:cNvPr id="3" name="Slide Number Placeholder 4">
            <a:extLst>
              <a:ext uri="{FF2B5EF4-FFF2-40B4-BE49-F238E27FC236}">
                <a16:creationId xmlns:a16="http://schemas.microsoft.com/office/drawing/2014/main" id="{72D93740-8531-313E-E1D6-1F681F6D3E0E}"/>
              </a:ext>
            </a:extLst>
          </p:cNvPr>
          <p:cNvSpPr txBox="1">
            <a:spLocks/>
          </p:cNvSpPr>
          <p:nvPr/>
        </p:nvSpPr>
        <p:spPr>
          <a:xfrm>
            <a:off x="559584" y="202342"/>
            <a:ext cx="1311809" cy="303265"/>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The AI Paradigm Shift</a:t>
            </a:r>
            <a:endParaRPr lang="en-IN" dirty="0">
              <a:solidFill>
                <a:schemeClr val="accent1"/>
              </a:solidFill>
            </a:endParaRPr>
          </a:p>
        </p:txBody>
      </p:sp>
      <p:sp>
        <p:nvSpPr>
          <p:cNvPr id="80" name="Title 4">
            <a:extLst>
              <a:ext uri="{FF2B5EF4-FFF2-40B4-BE49-F238E27FC236}">
                <a16:creationId xmlns:a16="http://schemas.microsoft.com/office/drawing/2014/main" id="{C6B0CE6A-DF96-2163-C17A-92D8733B29A1}"/>
              </a:ext>
            </a:extLst>
          </p:cNvPr>
          <p:cNvSpPr txBox="1">
            <a:spLocks/>
          </p:cNvSpPr>
          <p:nvPr/>
        </p:nvSpPr>
        <p:spPr>
          <a:xfrm>
            <a:off x="559585" y="839346"/>
            <a:ext cx="11066358" cy="7920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lang="en-US" sz="2800" b="1" kern="1200" dirty="0" smtClean="0">
                <a:solidFill>
                  <a:schemeClr val="tx1"/>
                </a:solidFill>
                <a:latin typeface="+mj-lt"/>
                <a:ea typeface="+mj-ea"/>
                <a:cs typeface="+mj-cs"/>
              </a:defRPr>
            </a:lvl1pPr>
          </a:lstStyle>
          <a:p>
            <a:pPr algn="ctr"/>
            <a:r>
              <a:rPr lang="en-US" sz="4400" dirty="0"/>
              <a:t>Before Coding…​</a:t>
            </a:r>
          </a:p>
        </p:txBody>
      </p:sp>
      <p:grpSp>
        <p:nvGrpSpPr>
          <p:cNvPr id="2" name="Group 1">
            <a:extLst>
              <a:ext uri="{FF2B5EF4-FFF2-40B4-BE49-F238E27FC236}">
                <a16:creationId xmlns:a16="http://schemas.microsoft.com/office/drawing/2014/main" id="{3EFE1319-2D4B-9BCC-7869-DBC2A83536CA}"/>
              </a:ext>
            </a:extLst>
          </p:cNvPr>
          <p:cNvGrpSpPr/>
          <p:nvPr/>
        </p:nvGrpSpPr>
        <p:grpSpPr>
          <a:xfrm>
            <a:off x="790382" y="2273086"/>
            <a:ext cx="10845393" cy="3676744"/>
            <a:chOff x="1006741" y="2326661"/>
            <a:chExt cx="10845393" cy="3676744"/>
          </a:xfrm>
        </p:grpSpPr>
        <p:pic>
          <p:nvPicPr>
            <p:cNvPr id="4" name="Picture 3">
              <a:extLst>
                <a:ext uri="{FF2B5EF4-FFF2-40B4-BE49-F238E27FC236}">
                  <a16:creationId xmlns:a16="http://schemas.microsoft.com/office/drawing/2014/main" id="{94C425AE-60B3-F4BD-E8DC-9FD22E2D0D4D}"/>
                </a:ext>
              </a:extLst>
            </p:cNvPr>
            <p:cNvPicPr>
              <a:picLocks noChangeAspect="1"/>
            </p:cNvPicPr>
            <p:nvPr/>
          </p:nvPicPr>
          <p:blipFill>
            <a:blip r:embed="rId5"/>
            <a:stretch>
              <a:fillRect/>
            </a:stretch>
          </p:blipFill>
          <p:spPr>
            <a:xfrm>
              <a:off x="3487667" y="2326661"/>
              <a:ext cx="8364467" cy="3676744"/>
            </a:xfrm>
            <a:prstGeom prst="roundRect">
              <a:avLst>
                <a:gd name="adj" fmla="val 10476"/>
              </a:avLst>
            </a:prstGeom>
            <a:ln w="76200">
              <a:solidFill>
                <a:srgbClr val="F79646"/>
              </a:solidFill>
            </a:ln>
          </p:spPr>
        </p:pic>
        <p:pic>
          <p:nvPicPr>
            <p:cNvPr id="5" name="Picture 4" descr="Klaxoon Enterprise Software and Services Reviews">
              <a:extLst>
                <a:ext uri="{FF2B5EF4-FFF2-40B4-BE49-F238E27FC236}">
                  <a16:creationId xmlns:a16="http://schemas.microsoft.com/office/drawing/2014/main" id="{B3CC302A-5E9E-DD76-8C81-C2AEA8F5A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6741" y="3267259"/>
              <a:ext cx="1795547" cy="17955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176758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EB6F4-154D-5570-9465-35946CDC5765}"/>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F106FF6C-8C21-7922-803D-82D2A82B555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F106FF6C-8C21-7922-803D-82D2A82B55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09677F0A-10CE-0A7B-FC98-3BB30DC389E3}"/>
              </a:ext>
            </a:extLst>
          </p:cNvPr>
          <p:cNvSpPr>
            <a:spLocks noGrp="1"/>
          </p:cNvSpPr>
          <p:nvPr>
            <p:ph type="dt" sz="half" idx="10"/>
          </p:nvPr>
        </p:nvSpPr>
        <p:spPr/>
        <p:txBody>
          <a:bodyPr/>
          <a:lstStyle/>
          <a:p>
            <a:r>
              <a:rPr lang="en-US" dirty="0"/>
              <a:t>21/06/2025</a:t>
            </a:r>
          </a:p>
        </p:txBody>
      </p:sp>
      <p:sp>
        <p:nvSpPr>
          <p:cNvPr id="2" name="Slide Number Placeholder 1">
            <a:extLst>
              <a:ext uri="{FF2B5EF4-FFF2-40B4-BE49-F238E27FC236}">
                <a16:creationId xmlns:a16="http://schemas.microsoft.com/office/drawing/2014/main" id="{E825BCC5-064D-2646-E40C-A4C2C7846773}"/>
              </a:ext>
            </a:extLst>
          </p:cNvPr>
          <p:cNvSpPr>
            <a:spLocks noGrp="1"/>
          </p:cNvSpPr>
          <p:nvPr>
            <p:ph type="sldNum" sz="quarter" idx="12"/>
          </p:nvPr>
        </p:nvSpPr>
        <p:spPr/>
        <p:txBody>
          <a:bodyPr/>
          <a:lstStyle/>
          <a:p>
            <a:fld id="{78A5FBEC-AD48-4732-A93E-D868E0593745}" type="slidenum">
              <a:rPr lang="en-US" smtClean="0"/>
              <a:pPr/>
              <a:t>11</a:t>
            </a:fld>
            <a:endParaRPr lang="en-US"/>
          </a:p>
        </p:txBody>
      </p:sp>
      <p:sp>
        <p:nvSpPr>
          <p:cNvPr id="5" name="Title 4">
            <a:extLst>
              <a:ext uri="{FF2B5EF4-FFF2-40B4-BE49-F238E27FC236}">
                <a16:creationId xmlns:a16="http://schemas.microsoft.com/office/drawing/2014/main" id="{7BEAA880-5BE1-98F4-81FA-DCC8CEC27AB6}"/>
              </a:ext>
            </a:extLst>
          </p:cNvPr>
          <p:cNvSpPr>
            <a:spLocks noGrp="1"/>
          </p:cNvSpPr>
          <p:nvPr>
            <p:ph type="ctrTitle"/>
          </p:nvPr>
        </p:nvSpPr>
        <p:spPr/>
        <p:txBody>
          <a:bodyPr/>
          <a:lstStyle/>
          <a:p>
            <a:r>
              <a:rPr lang="en-US" sz="4000" dirty="0"/>
              <a:t>Demonstration</a:t>
            </a:r>
          </a:p>
        </p:txBody>
      </p:sp>
      <p:sp>
        <p:nvSpPr>
          <p:cNvPr id="6" name="Text Placeholder 5">
            <a:extLst>
              <a:ext uri="{FF2B5EF4-FFF2-40B4-BE49-F238E27FC236}">
                <a16:creationId xmlns:a16="http://schemas.microsoft.com/office/drawing/2014/main" id="{9C878A06-E786-3087-000A-148781CE2886}"/>
              </a:ext>
            </a:extLst>
          </p:cNvPr>
          <p:cNvSpPr>
            <a:spLocks noGrp="1"/>
          </p:cNvSpPr>
          <p:nvPr>
            <p:ph type="body" sz="quarter" idx="13"/>
          </p:nvPr>
        </p:nvSpPr>
        <p:spPr/>
        <p:txBody>
          <a:bodyPr/>
          <a:lstStyle/>
          <a:p>
            <a:r>
              <a:rPr lang="pl-PL" dirty="0"/>
              <a:t>0</a:t>
            </a:r>
            <a:r>
              <a:rPr lang="en-IN" dirty="0"/>
              <a:t>3</a:t>
            </a:r>
            <a:endParaRPr lang="en-US" dirty="0"/>
          </a:p>
        </p:txBody>
      </p:sp>
    </p:spTree>
    <p:extLst>
      <p:ext uri="{BB962C8B-B14F-4D97-AF65-F5344CB8AC3E}">
        <p14:creationId xmlns:p14="http://schemas.microsoft.com/office/powerpoint/2010/main" val="21892307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21C144-C6C8-2243-967B-EF3EED30C6A8}"/>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99DD84E-BEFD-D26E-6B77-91978999D8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B99DD84E-BEFD-D26E-6B77-91978999D89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Slide Number Placeholder 17">
            <a:extLst>
              <a:ext uri="{FF2B5EF4-FFF2-40B4-BE49-F238E27FC236}">
                <a16:creationId xmlns:a16="http://schemas.microsoft.com/office/drawing/2014/main" id="{8D14097C-540E-45F2-3489-095AC1464833}"/>
              </a:ext>
            </a:extLst>
          </p:cNvPr>
          <p:cNvSpPr>
            <a:spLocks noGrp="1"/>
          </p:cNvSpPr>
          <p:nvPr>
            <p:ph type="sldNum" sz="quarter" idx="4"/>
          </p:nvPr>
        </p:nvSpPr>
        <p:spPr/>
        <p:txBody>
          <a:bodyPr/>
          <a:lstStyle/>
          <a:p>
            <a:r>
              <a:rPr lang="pl-PL"/>
              <a:t>PG. </a:t>
            </a:r>
            <a:fld id="{78A5FBEC-AD48-4732-A93E-D868E0593745}" type="slidenum">
              <a:rPr smtClean="0"/>
              <a:pPr/>
              <a:t>12</a:t>
            </a:fld>
            <a:endParaRPr lang="en-US"/>
          </a:p>
        </p:txBody>
      </p:sp>
      <p:sp>
        <p:nvSpPr>
          <p:cNvPr id="19" name="Date Placeholder 18">
            <a:extLst>
              <a:ext uri="{FF2B5EF4-FFF2-40B4-BE49-F238E27FC236}">
                <a16:creationId xmlns:a16="http://schemas.microsoft.com/office/drawing/2014/main" id="{0930D945-5A03-52AF-3648-5B279C6E30CA}"/>
              </a:ext>
            </a:extLst>
          </p:cNvPr>
          <p:cNvSpPr>
            <a:spLocks noGrp="1"/>
          </p:cNvSpPr>
          <p:nvPr>
            <p:ph type="dt" sz="half" idx="2"/>
          </p:nvPr>
        </p:nvSpPr>
        <p:spPr/>
        <p:txBody>
          <a:bodyPr/>
          <a:lstStyle/>
          <a:p>
            <a:r>
              <a:rPr lang="en-US" dirty="0"/>
              <a:t>21/06/2025</a:t>
            </a:r>
          </a:p>
        </p:txBody>
      </p:sp>
      <p:sp>
        <p:nvSpPr>
          <p:cNvPr id="3" name="Slide Number Placeholder 4">
            <a:extLst>
              <a:ext uri="{FF2B5EF4-FFF2-40B4-BE49-F238E27FC236}">
                <a16:creationId xmlns:a16="http://schemas.microsoft.com/office/drawing/2014/main" id="{66B7CABE-6ADD-2922-EBDC-FFFB4845A342}"/>
              </a:ext>
            </a:extLst>
          </p:cNvPr>
          <p:cNvSpPr txBox="1">
            <a:spLocks/>
          </p:cNvSpPr>
          <p:nvPr/>
        </p:nvSpPr>
        <p:spPr>
          <a:xfrm>
            <a:off x="559584" y="202342"/>
            <a:ext cx="1311809" cy="303265"/>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The AI Paradigm Shift</a:t>
            </a:r>
            <a:endParaRPr lang="en-IN" dirty="0">
              <a:solidFill>
                <a:schemeClr val="accent1"/>
              </a:solidFill>
            </a:endParaRPr>
          </a:p>
        </p:txBody>
      </p:sp>
      <p:grpSp>
        <p:nvGrpSpPr>
          <p:cNvPr id="6" name="Group 5">
            <a:extLst>
              <a:ext uri="{FF2B5EF4-FFF2-40B4-BE49-F238E27FC236}">
                <a16:creationId xmlns:a16="http://schemas.microsoft.com/office/drawing/2014/main" id="{F5C9E64F-1DA3-67A4-4F62-43CC15EF67E6}"/>
              </a:ext>
            </a:extLst>
          </p:cNvPr>
          <p:cNvGrpSpPr/>
          <p:nvPr/>
        </p:nvGrpSpPr>
        <p:grpSpPr>
          <a:xfrm>
            <a:off x="1979405" y="359472"/>
            <a:ext cx="8478690" cy="6139056"/>
            <a:chOff x="1676282" y="-223577"/>
            <a:chExt cx="8964571" cy="7285055"/>
          </a:xfrm>
        </p:grpSpPr>
        <p:pic>
          <p:nvPicPr>
            <p:cNvPr id="7" name="Picture 6">
              <a:extLst>
                <a:ext uri="{FF2B5EF4-FFF2-40B4-BE49-F238E27FC236}">
                  <a16:creationId xmlns:a16="http://schemas.microsoft.com/office/drawing/2014/main" id="{166A00FE-D0F6-8574-734D-DFCD5499C18C}"/>
                </a:ext>
              </a:extLst>
            </p:cNvPr>
            <p:cNvPicPr>
              <a:picLocks noChangeAspect="1"/>
            </p:cNvPicPr>
            <p:nvPr/>
          </p:nvPicPr>
          <p:blipFill>
            <a:blip r:embed="rId5"/>
            <a:stretch>
              <a:fillRect/>
            </a:stretch>
          </p:blipFill>
          <p:spPr>
            <a:xfrm>
              <a:off x="1961758" y="248696"/>
              <a:ext cx="3223159" cy="6320413"/>
            </a:xfrm>
            <a:prstGeom prst="roundRect">
              <a:avLst/>
            </a:prstGeom>
          </p:spPr>
        </p:pic>
        <p:pic>
          <p:nvPicPr>
            <p:cNvPr id="24" name="Picture 23">
              <a:extLst>
                <a:ext uri="{FF2B5EF4-FFF2-40B4-BE49-F238E27FC236}">
                  <a16:creationId xmlns:a16="http://schemas.microsoft.com/office/drawing/2014/main" id="{31F6DFBA-27B1-61F6-7DD3-B1649D42A4AB}"/>
                </a:ext>
              </a:extLst>
            </p:cNvPr>
            <p:cNvPicPr>
              <a:picLocks noChangeAspect="1"/>
            </p:cNvPicPr>
            <p:nvPr/>
          </p:nvPicPr>
          <p:blipFill>
            <a:blip r:embed="rId6"/>
            <a:stretch>
              <a:fillRect/>
            </a:stretch>
          </p:blipFill>
          <p:spPr>
            <a:xfrm>
              <a:off x="7124281" y="68737"/>
              <a:ext cx="3239037" cy="6520470"/>
            </a:xfrm>
            <a:prstGeom prst="roundRect">
              <a:avLst/>
            </a:prstGeom>
          </p:spPr>
        </p:pic>
        <p:pic>
          <p:nvPicPr>
            <p:cNvPr id="25" name="Picture 24" descr="Cell Phone Mockup, Cell Phone, Iphone, Mocups PNG Transparent Clipart ...">
              <a:extLst>
                <a:ext uri="{FF2B5EF4-FFF2-40B4-BE49-F238E27FC236}">
                  <a16:creationId xmlns:a16="http://schemas.microsoft.com/office/drawing/2014/main" id="{A1DE9ED3-9637-B6CA-3C6C-743112D41A88}"/>
                </a:ext>
              </a:extLst>
            </p:cNvPr>
            <p:cNvPicPr>
              <a:picLocks noChangeAspect="1" noChangeArrowheads="1"/>
            </p:cNvPicPr>
            <p:nvPr/>
          </p:nvPicPr>
          <p:blipFill rotWithShape="1">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l="24538" r="21675"/>
            <a:stretch/>
          </p:blipFill>
          <p:spPr bwMode="auto">
            <a:xfrm>
              <a:off x="1676282" y="-203479"/>
              <a:ext cx="3794109" cy="7264957"/>
            </a:xfrm>
            <a:prstGeom prst="roundRect">
              <a:avLst/>
            </a:prstGeom>
            <a:noFill/>
            <a:extLst>
              <a:ext uri="{909E8E84-426E-40DD-AFC4-6F175D3DCCD1}">
                <a14:hiddenFill xmlns:a14="http://schemas.microsoft.com/office/drawing/2010/main">
                  <a:solidFill>
                    <a:srgbClr val="FFFFFF"/>
                  </a:solidFill>
                </a14:hiddenFill>
              </a:ext>
            </a:extLst>
          </p:spPr>
        </p:pic>
        <p:pic>
          <p:nvPicPr>
            <p:cNvPr id="26" name="Picture 25" descr="Cell Phone Mockup, Cell Phone, Iphone, Mocups PNG Transparent Clipart ...">
              <a:extLst>
                <a:ext uri="{FF2B5EF4-FFF2-40B4-BE49-F238E27FC236}">
                  <a16:creationId xmlns:a16="http://schemas.microsoft.com/office/drawing/2014/main" id="{7715C881-EF25-D407-E36C-1A40E8F7C956}"/>
                </a:ext>
              </a:extLst>
            </p:cNvPr>
            <p:cNvPicPr>
              <a:picLocks noChangeAspect="1" noChangeArrowheads="1"/>
            </p:cNvPicPr>
            <p:nvPr/>
          </p:nvPicPr>
          <p:blipFill rotWithShape="1">
            <a:blip r:embed="rId7">
              <a:clrChange>
                <a:clrFrom>
                  <a:srgbClr val="FEFEFE"/>
                </a:clrFrom>
                <a:clrTo>
                  <a:srgbClr val="FEFEFE">
                    <a:alpha val="0"/>
                  </a:srgbClr>
                </a:clrTo>
              </a:clrChange>
              <a:extLst>
                <a:ext uri="{28A0092B-C50C-407E-A947-70E740481C1C}">
                  <a14:useLocalDpi xmlns:a14="http://schemas.microsoft.com/office/drawing/2010/main" val="0"/>
                </a:ext>
              </a:extLst>
            </a:blip>
            <a:srcRect l="24538" r="21675"/>
            <a:stretch/>
          </p:blipFill>
          <p:spPr bwMode="auto">
            <a:xfrm>
              <a:off x="6846744" y="-223577"/>
              <a:ext cx="3794109" cy="7264957"/>
            </a:xfrm>
            <a:prstGeom prst="round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61728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F7F7F-5D15-1164-5CD2-A7E5A69977D9}"/>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F432F18-15C4-0E05-BA8B-67029863D2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4F432F18-15C4-0E05-BA8B-67029863D2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Slide Number Placeholder 17">
            <a:extLst>
              <a:ext uri="{FF2B5EF4-FFF2-40B4-BE49-F238E27FC236}">
                <a16:creationId xmlns:a16="http://schemas.microsoft.com/office/drawing/2014/main" id="{D07A6788-FD58-6674-A564-92607504DB0A}"/>
              </a:ext>
            </a:extLst>
          </p:cNvPr>
          <p:cNvSpPr>
            <a:spLocks noGrp="1"/>
          </p:cNvSpPr>
          <p:nvPr>
            <p:ph type="sldNum" sz="quarter" idx="4"/>
          </p:nvPr>
        </p:nvSpPr>
        <p:spPr/>
        <p:txBody>
          <a:bodyPr/>
          <a:lstStyle/>
          <a:p>
            <a:r>
              <a:rPr lang="pl-PL"/>
              <a:t>PG. </a:t>
            </a:r>
            <a:fld id="{78A5FBEC-AD48-4732-A93E-D868E0593745}" type="slidenum">
              <a:rPr smtClean="0"/>
              <a:pPr/>
              <a:t>13</a:t>
            </a:fld>
            <a:endParaRPr lang="en-US"/>
          </a:p>
        </p:txBody>
      </p:sp>
      <p:sp>
        <p:nvSpPr>
          <p:cNvPr id="19" name="Date Placeholder 18">
            <a:extLst>
              <a:ext uri="{FF2B5EF4-FFF2-40B4-BE49-F238E27FC236}">
                <a16:creationId xmlns:a16="http://schemas.microsoft.com/office/drawing/2014/main" id="{E7417CD0-AAFD-275B-810F-7E34B204CF6C}"/>
              </a:ext>
            </a:extLst>
          </p:cNvPr>
          <p:cNvSpPr>
            <a:spLocks noGrp="1"/>
          </p:cNvSpPr>
          <p:nvPr>
            <p:ph type="dt" sz="half" idx="2"/>
          </p:nvPr>
        </p:nvSpPr>
        <p:spPr/>
        <p:txBody>
          <a:bodyPr/>
          <a:lstStyle/>
          <a:p>
            <a:r>
              <a:rPr lang="en-US" dirty="0"/>
              <a:t>21/06/2025</a:t>
            </a:r>
          </a:p>
        </p:txBody>
      </p:sp>
      <p:sp>
        <p:nvSpPr>
          <p:cNvPr id="3" name="Slide Number Placeholder 4">
            <a:extLst>
              <a:ext uri="{FF2B5EF4-FFF2-40B4-BE49-F238E27FC236}">
                <a16:creationId xmlns:a16="http://schemas.microsoft.com/office/drawing/2014/main" id="{2DF43310-7491-67B1-12B6-261CB0264E50}"/>
              </a:ext>
            </a:extLst>
          </p:cNvPr>
          <p:cNvSpPr txBox="1">
            <a:spLocks/>
          </p:cNvSpPr>
          <p:nvPr/>
        </p:nvSpPr>
        <p:spPr>
          <a:xfrm>
            <a:off x="559584" y="202342"/>
            <a:ext cx="1311809" cy="303265"/>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The AI Paradigm Shift</a:t>
            </a:r>
            <a:endParaRPr lang="en-IN" dirty="0">
              <a:solidFill>
                <a:schemeClr val="accent1"/>
              </a:solidFill>
            </a:endParaRPr>
          </a:p>
        </p:txBody>
      </p:sp>
      <p:grpSp>
        <p:nvGrpSpPr>
          <p:cNvPr id="2" name="Group 1">
            <a:extLst>
              <a:ext uri="{FF2B5EF4-FFF2-40B4-BE49-F238E27FC236}">
                <a16:creationId xmlns:a16="http://schemas.microsoft.com/office/drawing/2014/main" id="{3C4930D4-3FCC-5C30-3403-8C6A00BE553D}"/>
              </a:ext>
            </a:extLst>
          </p:cNvPr>
          <p:cNvGrpSpPr/>
          <p:nvPr/>
        </p:nvGrpSpPr>
        <p:grpSpPr>
          <a:xfrm>
            <a:off x="2434710" y="481793"/>
            <a:ext cx="7623690" cy="5906188"/>
            <a:chOff x="1545653" y="-155750"/>
            <a:chExt cx="8874808" cy="7264957"/>
          </a:xfrm>
        </p:grpSpPr>
        <p:pic>
          <p:nvPicPr>
            <p:cNvPr id="4" name="Picture 3">
              <a:extLst>
                <a:ext uri="{FF2B5EF4-FFF2-40B4-BE49-F238E27FC236}">
                  <a16:creationId xmlns:a16="http://schemas.microsoft.com/office/drawing/2014/main" id="{71A3A543-E4CF-8EA0-845D-B4FB30450704}"/>
                </a:ext>
              </a:extLst>
            </p:cNvPr>
            <p:cNvPicPr>
              <a:picLocks noChangeAspect="1"/>
            </p:cNvPicPr>
            <p:nvPr/>
          </p:nvPicPr>
          <p:blipFill>
            <a:blip r:embed="rId5"/>
            <a:stretch>
              <a:fillRect/>
            </a:stretch>
          </p:blipFill>
          <p:spPr>
            <a:xfrm>
              <a:off x="1938083" y="411982"/>
              <a:ext cx="2852187" cy="6129495"/>
            </a:xfrm>
            <a:prstGeom prst="roundRect">
              <a:avLst/>
            </a:prstGeom>
          </p:spPr>
        </p:pic>
        <p:pic>
          <p:nvPicPr>
            <p:cNvPr id="5" name="Picture 4" descr="Cell Phone Mockup, Cell Phone, Iphone, Mocups PNG Transparent Clipart ...">
              <a:extLst>
                <a:ext uri="{FF2B5EF4-FFF2-40B4-BE49-F238E27FC236}">
                  <a16:creationId xmlns:a16="http://schemas.microsoft.com/office/drawing/2014/main" id="{D1BF4442-144F-1C1A-2669-DFDC794832A4}"/>
                </a:ext>
              </a:extLst>
            </p:cNvPr>
            <p:cNvPicPr>
              <a:picLocks noChangeAspect="1" noChangeArrowheads="1"/>
            </p:cNvPicPr>
            <p:nvPr/>
          </p:nvPicPr>
          <p:blipFill rotWithShape="1">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l="24538" r="21675"/>
            <a:stretch/>
          </p:blipFill>
          <p:spPr bwMode="auto">
            <a:xfrm>
              <a:off x="1545653" y="-155750"/>
              <a:ext cx="3794109" cy="7264957"/>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02D98E0-7571-AF1F-1348-E3A10891E251}"/>
                </a:ext>
              </a:extLst>
            </p:cNvPr>
            <p:cNvPicPr>
              <a:picLocks noChangeAspect="1"/>
            </p:cNvPicPr>
            <p:nvPr/>
          </p:nvPicPr>
          <p:blipFill>
            <a:blip r:embed="rId7"/>
            <a:stretch>
              <a:fillRect/>
            </a:stretch>
          </p:blipFill>
          <p:spPr>
            <a:xfrm>
              <a:off x="6973769" y="293914"/>
              <a:ext cx="3099277" cy="6365631"/>
            </a:xfrm>
            <a:prstGeom prst="roundRect">
              <a:avLst/>
            </a:prstGeom>
          </p:spPr>
        </p:pic>
        <p:pic>
          <p:nvPicPr>
            <p:cNvPr id="10" name="Picture 9" descr="Cell Phone Mockup, Cell Phone, Iphone, Mocups PNG Transparent Clipart ...">
              <a:extLst>
                <a:ext uri="{FF2B5EF4-FFF2-40B4-BE49-F238E27FC236}">
                  <a16:creationId xmlns:a16="http://schemas.microsoft.com/office/drawing/2014/main" id="{3074ED1C-FD4D-EBF9-9DD3-92DF442B77D4}"/>
                </a:ext>
              </a:extLst>
            </p:cNvPr>
            <p:cNvPicPr>
              <a:picLocks noChangeAspect="1" noChangeArrowheads="1"/>
            </p:cNvPicPr>
            <p:nvPr/>
          </p:nvPicPr>
          <p:blipFill rotWithShape="1">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l="24538" r="21675"/>
            <a:stretch/>
          </p:blipFill>
          <p:spPr bwMode="auto">
            <a:xfrm>
              <a:off x="6626352" y="-155750"/>
              <a:ext cx="3794109" cy="7264957"/>
            </a:xfrm>
            <a:prstGeom prst="round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11189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B2CEF-CA6B-6BBE-5B1A-6E0FD8A524AF}"/>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C50E5DD-97A3-E637-4FFE-86731F77FB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5C50E5DD-97A3-E637-4FFE-86731F77FBD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Slide Number Placeholder 17">
            <a:extLst>
              <a:ext uri="{FF2B5EF4-FFF2-40B4-BE49-F238E27FC236}">
                <a16:creationId xmlns:a16="http://schemas.microsoft.com/office/drawing/2014/main" id="{92069822-97E9-2A88-C32B-232DEF45AAB6}"/>
              </a:ext>
            </a:extLst>
          </p:cNvPr>
          <p:cNvSpPr>
            <a:spLocks noGrp="1"/>
          </p:cNvSpPr>
          <p:nvPr>
            <p:ph type="sldNum" sz="quarter" idx="4"/>
          </p:nvPr>
        </p:nvSpPr>
        <p:spPr/>
        <p:txBody>
          <a:bodyPr/>
          <a:lstStyle/>
          <a:p>
            <a:r>
              <a:rPr lang="pl-PL"/>
              <a:t>PG. </a:t>
            </a:r>
            <a:fld id="{78A5FBEC-AD48-4732-A93E-D868E0593745}" type="slidenum">
              <a:rPr smtClean="0"/>
              <a:pPr/>
              <a:t>14</a:t>
            </a:fld>
            <a:endParaRPr lang="en-US"/>
          </a:p>
        </p:txBody>
      </p:sp>
      <p:sp>
        <p:nvSpPr>
          <p:cNvPr id="19" name="Date Placeholder 18">
            <a:extLst>
              <a:ext uri="{FF2B5EF4-FFF2-40B4-BE49-F238E27FC236}">
                <a16:creationId xmlns:a16="http://schemas.microsoft.com/office/drawing/2014/main" id="{5FB8C6A1-F471-781E-789D-45F277E993A3}"/>
              </a:ext>
            </a:extLst>
          </p:cNvPr>
          <p:cNvSpPr>
            <a:spLocks noGrp="1"/>
          </p:cNvSpPr>
          <p:nvPr>
            <p:ph type="dt" sz="half" idx="2"/>
          </p:nvPr>
        </p:nvSpPr>
        <p:spPr/>
        <p:txBody>
          <a:bodyPr/>
          <a:lstStyle/>
          <a:p>
            <a:r>
              <a:rPr lang="en-US" dirty="0"/>
              <a:t>21/06/2025</a:t>
            </a:r>
          </a:p>
        </p:txBody>
      </p:sp>
      <p:sp>
        <p:nvSpPr>
          <p:cNvPr id="3" name="Slide Number Placeholder 4">
            <a:extLst>
              <a:ext uri="{FF2B5EF4-FFF2-40B4-BE49-F238E27FC236}">
                <a16:creationId xmlns:a16="http://schemas.microsoft.com/office/drawing/2014/main" id="{1AAEFC66-F3D5-3130-3521-B72AA7F4D767}"/>
              </a:ext>
            </a:extLst>
          </p:cNvPr>
          <p:cNvSpPr txBox="1">
            <a:spLocks/>
          </p:cNvSpPr>
          <p:nvPr/>
        </p:nvSpPr>
        <p:spPr>
          <a:xfrm>
            <a:off x="559584" y="202342"/>
            <a:ext cx="1311809" cy="303265"/>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The AI Paradigm Shift</a:t>
            </a:r>
            <a:endParaRPr lang="en-IN" dirty="0">
              <a:solidFill>
                <a:schemeClr val="accent1"/>
              </a:solidFill>
            </a:endParaRPr>
          </a:p>
        </p:txBody>
      </p:sp>
      <p:sp>
        <p:nvSpPr>
          <p:cNvPr id="11" name="Title 4">
            <a:extLst>
              <a:ext uri="{FF2B5EF4-FFF2-40B4-BE49-F238E27FC236}">
                <a16:creationId xmlns:a16="http://schemas.microsoft.com/office/drawing/2014/main" id="{2C7FC1F6-A179-D384-C931-E6B0DDB19627}"/>
              </a:ext>
            </a:extLst>
          </p:cNvPr>
          <p:cNvSpPr>
            <a:spLocks noGrp="1"/>
          </p:cNvSpPr>
          <p:nvPr/>
        </p:nvSpPr>
        <p:spPr>
          <a:xfrm>
            <a:off x="562821" y="839750"/>
            <a:ext cx="11066358" cy="7920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lang="en-US" sz="2800" b="1" kern="1200" dirty="0" smtClean="0">
                <a:solidFill>
                  <a:schemeClr val="tx1"/>
                </a:solidFill>
                <a:latin typeface="+mj-lt"/>
                <a:ea typeface="+mj-ea"/>
                <a:cs typeface="+mj-cs"/>
              </a:defRPr>
            </a:lvl1pPr>
          </a:lstStyle>
          <a:p>
            <a:pPr algn="ctr"/>
            <a:r>
              <a:rPr lang="en-US" sz="4400" dirty="0"/>
              <a:t>Anatomy of an AI Agentic App​​</a:t>
            </a:r>
          </a:p>
        </p:txBody>
      </p:sp>
      <p:grpSp>
        <p:nvGrpSpPr>
          <p:cNvPr id="12" name="Group 11">
            <a:extLst>
              <a:ext uri="{FF2B5EF4-FFF2-40B4-BE49-F238E27FC236}">
                <a16:creationId xmlns:a16="http://schemas.microsoft.com/office/drawing/2014/main" id="{60041C01-FA70-62CE-61F8-4A31650581DB}"/>
              </a:ext>
            </a:extLst>
          </p:cNvPr>
          <p:cNvGrpSpPr/>
          <p:nvPr/>
        </p:nvGrpSpPr>
        <p:grpSpPr>
          <a:xfrm>
            <a:off x="2241707" y="1750241"/>
            <a:ext cx="7715056" cy="4268008"/>
            <a:chOff x="2230376" y="1282483"/>
            <a:chExt cx="7872580" cy="5022507"/>
          </a:xfrm>
        </p:grpSpPr>
        <p:sp>
          <p:nvSpPr>
            <p:cNvPr id="13" name="Rectangle: Rounded Corners 12">
              <a:extLst>
                <a:ext uri="{FF2B5EF4-FFF2-40B4-BE49-F238E27FC236}">
                  <a16:creationId xmlns:a16="http://schemas.microsoft.com/office/drawing/2014/main" id="{00987D7C-FBE1-E51C-548D-269369A6D0BD}"/>
                </a:ext>
              </a:extLst>
            </p:cNvPr>
            <p:cNvSpPr/>
            <p:nvPr/>
          </p:nvSpPr>
          <p:spPr>
            <a:xfrm>
              <a:off x="2230376" y="2263869"/>
              <a:ext cx="2954707" cy="1479076"/>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110004020202020204"/>
                  <a:ea typeface="+mn-ea"/>
                  <a:cs typeface="+mn-cs"/>
                </a:rPr>
                <a:t>LLM</a:t>
              </a:r>
              <a:endParaRPr kumimoji="0" lang="en-AE" sz="1800" b="0" i="0" u="none" strike="noStrike" kern="1200" cap="none" spc="0" normalizeH="0" baseline="0" noProof="0">
                <a:ln>
                  <a:noFill/>
                </a:ln>
                <a:solidFill>
                  <a:schemeClr val="tx1"/>
                </a:solidFill>
                <a:effectLst/>
                <a:uLnTx/>
                <a:uFillTx/>
                <a:latin typeface="Aptos" panose="02110004020202020204"/>
                <a:ea typeface="+mn-ea"/>
                <a:cs typeface="+mn-cs"/>
              </a:endParaRPr>
            </a:p>
          </p:txBody>
        </p:sp>
        <p:sp>
          <p:nvSpPr>
            <p:cNvPr id="14" name="Rectangle: Rounded Corners 13">
              <a:extLst>
                <a:ext uri="{FF2B5EF4-FFF2-40B4-BE49-F238E27FC236}">
                  <a16:creationId xmlns:a16="http://schemas.microsoft.com/office/drawing/2014/main" id="{398BF1B7-911F-32B7-FBCB-2A21B58C9C0B}"/>
                </a:ext>
              </a:extLst>
            </p:cNvPr>
            <p:cNvSpPr/>
            <p:nvPr/>
          </p:nvSpPr>
          <p:spPr>
            <a:xfrm rot="16200000">
              <a:off x="4121122" y="3642578"/>
              <a:ext cx="4041122" cy="1283702"/>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110004020202020204"/>
                  <a:ea typeface="+mn-ea"/>
                  <a:cs typeface="+mn-cs"/>
                </a:rPr>
                <a:t>Orchestration</a:t>
              </a:r>
              <a:endParaRPr kumimoji="0" lang="en-AE" sz="1800" b="0" i="0" u="none" strike="noStrike" kern="1200" cap="none" spc="0" normalizeH="0" baseline="0" noProof="0">
                <a:ln>
                  <a:noFill/>
                </a:ln>
                <a:solidFill>
                  <a:schemeClr val="tx1"/>
                </a:solidFill>
                <a:effectLst/>
                <a:uLnTx/>
                <a:uFillTx/>
                <a:latin typeface="Aptos" panose="02110004020202020204"/>
                <a:ea typeface="+mn-ea"/>
                <a:cs typeface="+mn-cs"/>
              </a:endParaRPr>
            </a:p>
          </p:txBody>
        </p:sp>
        <p:sp>
          <p:nvSpPr>
            <p:cNvPr id="15" name="Rectangle: Rounded Corners 14">
              <a:extLst>
                <a:ext uri="{FF2B5EF4-FFF2-40B4-BE49-F238E27FC236}">
                  <a16:creationId xmlns:a16="http://schemas.microsoft.com/office/drawing/2014/main" id="{52F39203-1FA8-6ED4-2F5A-A2BF3E8EE705}"/>
                </a:ext>
              </a:extLst>
            </p:cNvPr>
            <p:cNvSpPr/>
            <p:nvPr/>
          </p:nvSpPr>
          <p:spPr>
            <a:xfrm>
              <a:off x="7391310" y="3731327"/>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110004020202020204"/>
                  <a:ea typeface="+mn-ea"/>
                  <a:cs typeface="+mn-cs"/>
                </a:rPr>
                <a:t>Knowledge Base</a:t>
              </a:r>
              <a:endParaRPr kumimoji="0" lang="en-AE" sz="1800" b="0" i="0" u="none" strike="noStrike" kern="1200" cap="none" spc="0" normalizeH="0" baseline="0" noProof="0">
                <a:ln>
                  <a:noFill/>
                </a:ln>
                <a:solidFill>
                  <a:schemeClr val="tx1"/>
                </a:solidFill>
                <a:effectLst/>
                <a:uLnTx/>
                <a:uFillTx/>
                <a:latin typeface="Aptos" panose="02110004020202020204"/>
                <a:ea typeface="+mn-ea"/>
                <a:cs typeface="+mn-cs"/>
              </a:endParaRPr>
            </a:p>
          </p:txBody>
        </p:sp>
        <p:sp>
          <p:nvSpPr>
            <p:cNvPr id="16" name="Rectangle: Rounded Corners 15">
              <a:extLst>
                <a:ext uri="{FF2B5EF4-FFF2-40B4-BE49-F238E27FC236}">
                  <a16:creationId xmlns:a16="http://schemas.microsoft.com/office/drawing/2014/main" id="{EFF85F9B-2AFF-69DC-EF7D-8A0138413409}"/>
                </a:ext>
              </a:extLst>
            </p:cNvPr>
            <p:cNvSpPr/>
            <p:nvPr/>
          </p:nvSpPr>
          <p:spPr>
            <a:xfrm>
              <a:off x="7391311" y="5185657"/>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110004020202020204"/>
                  <a:ea typeface="+mn-ea"/>
                  <a:cs typeface="+mn-cs"/>
                </a:rPr>
                <a:t>Tools</a:t>
              </a:r>
              <a:endParaRPr kumimoji="0" lang="en-AE" sz="1800" b="0" i="0" u="none" strike="noStrike" kern="1200" cap="none" spc="0" normalizeH="0" baseline="0" noProof="0">
                <a:ln>
                  <a:noFill/>
                </a:ln>
                <a:solidFill>
                  <a:schemeClr val="tx1"/>
                </a:solidFill>
                <a:effectLst/>
                <a:uLnTx/>
                <a:uFillTx/>
                <a:latin typeface="Aptos" panose="02110004020202020204"/>
                <a:ea typeface="+mn-ea"/>
                <a:cs typeface="+mn-cs"/>
              </a:endParaRPr>
            </a:p>
          </p:txBody>
        </p:sp>
        <p:sp>
          <p:nvSpPr>
            <p:cNvPr id="17" name="Rectangle: Rounded Corners 16">
              <a:extLst>
                <a:ext uri="{FF2B5EF4-FFF2-40B4-BE49-F238E27FC236}">
                  <a16:creationId xmlns:a16="http://schemas.microsoft.com/office/drawing/2014/main" id="{6E51EAA4-8A37-68DE-EC1A-9FFBBA976360}"/>
                </a:ext>
              </a:extLst>
            </p:cNvPr>
            <p:cNvSpPr/>
            <p:nvPr/>
          </p:nvSpPr>
          <p:spPr>
            <a:xfrm>
              <a:off x="7391312" y="2263868"/>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110004020202020204"/>
                  <a:ea typeface="+mn-ea"/>
                  <a:cs typeface="+mn-cs"/>
                </a:rPr>
                <a:t>Memory</a:t>
              </a:r>
              <a:endParaRPr kumimoji="0" lang="en-AE" sz="1800" b="0" i="0" u="none" strike="noStrike" kern="1200" cap="none" spc="0" normalizeH="0" baseline="0" noProof="0">
                <a:ln>
                  <a:noFill/>
                </a:ln>
                <a:solidFill>
                  <a:schemeClr val="tx1"/>
                </a:solidFill>
                <a:effectLst/>
                <a:uLnTx/>
                <a:uFillTx/>
                <a:latin typeface="Aptos" panose="02110004020202020204"/>
                <a:ea typeface="+mn-ea"/>
                <a:cs typeface="+mn-cs"/>
              </a:endParaRPr>
            </a:p>
          </p:txBody>
        </p:sp>
        <p:sp>
          <p:nvSpPr>
            <p:cNvPr id="20" name="Rectangle: Rounded Corners 19">
              <a:extLst>
                <a:ext uri="{FF2B5EF4-FFF2-40B4-BE49-F238E27FC236}">
                  <a16:creationId xmlns:a16="http://schemas.microsoft.com/office/drawing/2014/main" id="{4C08720D-ED78-F84C-B379-872250C8E0C4}"/>
                </a:ext>
              </a:extLst>
            </p:cNvPr>
            <p:cNvSpPr/>
            <p:nvPr/>
          </p:nvSpPr>
          <p:spPr>
            <a:xfrm>
              <a:off x="2230376" y="1282483"/>
              <a:ext cx="7872580" cy="64638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Aptos" panose="02110004020202020204"/>
                  <a:ea typeface="+mn-ea"/>
                  <a:cs typeface="+mn-cs"/>
                </a:rPr>
                <a:t>UI (optional)</a:t>
              </a:r>
              <a:endParaRPr kumimoji="0" lang="en-AE" sz="1800" b="0" i="0" u="none" strike="noStrike" kern="1200" cap="none" spc="0" normalizeH="0" baseline="0" noProof="0" dirty="0">
                <a:ln>
                  <a:noFill/>
                </a:ln>
                <a:solidFill>
                  <a:schemeClr val="tx1"/>
                </a:solidFill>
                <a:effectLst/>
                <a:uLnTx/>
                <a:uFillTx/>
                <a:latin typeface="Aptos" panose="02110004020202020204"/>
                <a:ea typeface="+mn-ea"/>
                <a:cs typeface="+mn-cs"/>
              </a:endParaRPr>
            </a:p>
          </p:txBody>
        </p:sp>
        <p:sp>
          <p:nvSpPr>
            <p:cNvPr id="21" name="Rectangle: Rounded Corners 20">
              <a:extLst>
                <a:ext uri="{FF2B5EF4-FFF2-40B4-BE49-F238E27FC236}">
                  <a16:creationId xmlns:a16="http://schemas.microsoft.com/office/drawing/2014/main" id="{C3860849-4248-1D74-B8B2-57F832E8D137}"/>
                </a:ext>
              </a:extLst>
            </p:cNvPr>
            <p:cNvSpPr/>
            <p:nvPr/>
          </p:nvSpPr>
          <p:spPr>
            <a:xfrm>
              <a:off x="2230376" y="4137597"/>
              <a:ext cx="2954707" cy="216739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Aptos" panose="02110004020202020204"/>
                  <a:ea typeface="+mn-ea"/>
                  <a:cs typeface="+mn-cs"/>
                </a:rPr>
                <a:t>System Message</a:t>
              </a:r>
              <a:endParaRPr kumimoji="0" lang="en-AE" sz="1800" b="0" i="0" u="none" strike="noStrike" kern="1200" cap="none" spc="0" normalizeH="0" baseline="0" noProof="0">
                <a:ln>
                  <a:noFill/>
                </a:ln>
                <a:solidFill>
                  <a:schemeClr val="tx1"/>
                </a:solidFill>
                <a:effectLst/>
                <a:uLnTx/>
                <a:uFillTx/>
                <a:latin typeface="Aptos" panose="02110004020202020204"/>
                <a:ea typeface="+mn-ea"/>
                <a:cs typeface="+mn-cs"/>
              </a:endParaRPr>
            </a:p>
          </p:txBody>
        </p:sp>
        <p:cxnSp>
          <p:nvCxnSpPr>
            <p:cNvPr id="22" name="Straight Arrow Connector 21">
              <a:extLst>
                <a:ext uri="{FF2B5EF4-FFF2-40B4-BE49-F238E27FC236}">
                  <a16:creationId xmlns:a16="http://schemas.microsoft.com/office/drawing/2014/main" id="{8116DEF4-61D8-69CE-EBDB-C7A42E225900}"/>
                </a:ext>
                <a:ext uri="{C183D7F6-B498-43B3-948B-1728B52AA6E4}">
                  <adec:decorative xmlns:adec="http://schemas.microsoft.com/office/drawing/2017/decorative" val="1"/>
                </a:ext>
              </a:extLst>
            </p:cNvPr>
            <p:cNvCxnSpPr>
              <a:cxnSpLocks/>
            </p:cNvCxnSpPr>
            <p:nvPr/>
          </p:nvCxnSpPr>
          <p:spPr>
            <a:xfrm>
              <a:off x="5185083" y="2823534"/>
              <a:ext cx="314750"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D1973B8-835A-8457-28BA-FE9678F44DC8}"/>
                </a:ext>
                <a:ext uri="{C183D7F6-B498-43B3-948B-1728B52AA6E4}">
                  <adec:decorative xmlns:adec="http://schemas.microsoft.com/office/drawing/2017/decorative" val="1"/>
                </a:ext>
              </a:extLst>
            </p:cNvPr>
            <p:cNvCxnSpPr>
              <a:cxnSpLocks/>
            </p:cNvCxnSpPr>
            <p:nvPr/>
          </p:nvCxnSpPr>
          <p:spPr>
            <a:xfrm>
              <a:off x="5185083" y="5301122"/>
              <a:ext cx="314750"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114008C-34C2-1525-F1E1-63409B1FA0A7}"/>
                </a:ext>
                <a:ext uri="{C183D7F6-B498-43B3-948B-1728B52AA6E4}">
                  <adec:decorative xmlns:adec="http://schemas.microsoft.com/office/drawing/2017/decorative" val="1"/>
                </a:ext>
              </a:extLst>
            </p:cNvPr>
            <p:cNvCxnSpPr>
              <a:cxnSpLocks/>
              <a:endCxn id="17" idx="1"/>
            </p:cNvCxnSpPr>
            <p:nvPr/>
          </p:nvCxnSpPr>
          <p:spPr>
            <a:xfrm>
              <a:off x="6783534" y="2823534"/>
              <a:ext cx="607778" cy="1"/>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E0B8438-71A4-7C8B-DE2A-CBD6FA888626}"/>
                </a:ext>
                <a:ext uri="{C183D7F6-B498-43B3-948B-1728B52AA6E4}">
                  <adec:decorative xmlns:adec="http://schemas.microsoft.com/office/drawing/2017/decorative" val="1"/>
                </a:ext>
              </a:extLst>
            </p:cNvPr>
            <p:cNvCxnSpPr>
              <a:cxnSpLocks/>
              <a:stCxn id="14" idx="2"/>
              <a:endCxn id="15" idx="1"/>
            </p:cNvCxnSpPr>
            <p:nvPr/>
          </p:nvCxnSpPr>
          <p:spPr>
            <a:xfrm>
              <a:off x="6783534" y="4284429"/>
              <a:ext cx="607776" cy="6565"/>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FC7D044-3987-CDD3-494F-EF53221DBC9A}"/>
                </a:ext>
                <a:ext uri="{C183D7F6-B498-43B3-948B-1728B52AA6E4}">
                  <adec:decorative xmlns:adec="http://schemas.microsoft.com/office/drawing/2017/decorative" val="1"/>
                </a:ext>
              </a:extLst>
            </p:cNvPr>
            <p:cNvCxnSpPr>
              <a:cxnSpLocks/>
              <a:endCxn id="16" idx="1"/>
            </p:cNvCxnSpPr>
            <p:nvPr/>
          </p:nvCxnSpPr>
          <p:spPr>
            <a:xfrm>
              <a:off x="6783534" y="5745323"/>
              <a:ext cx="607777" cy="1"/>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FDC666-5A6C-B941-DF81-11492A25E3D6}"/>
                </a:ext>
                <a:ext uri="{C183D7F6-B498-43B3-948B-1728B52AA6E4}">
                  <adec:decorative xmlns:adec="http://schemas.microsoft.com/office/drawing/2017/decorative" val="1"/>
                </a:ext>
              </a:extLst>
            </p:cNvPr>
            <p:cNvCxnSpPr>
              <a:cxnSpLocks/>
              <a:stCxn id="20" idx="2"/>
            </p:cNvCxnSpPr>
            <p:nvPr/>
          </p:nvCxnSpPr>
          <p:spPr>
            <a:xfrm>
              <a:off x="6166666" y="1928871"/>
              <a:ext cx="0" cy="334998"/>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0030799"/>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9FB11B-801A-05DB-3E72-5C5CF4285980}"/>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FE89782-1635-0A50-ADA3-EB89337172A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0FE89782-1635-0A50-ADA3-EB89337172A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8" name="Slide Number Placeholder 17">
            <a:extLst>
              <a:ext uri="{FF2B5EF4-FFF2-40B4-BE49-F238E27FC236}">
                <a16:creationId xmlns:a16="http://schemas.microsoft.com/office/drawing/2014/main" id="{4C2099AA-453B-CA0A-D344-842DA9DE4CF5}"/>
              </a:ext>
            </a:extLst>
          </p:cNvPr>
          <p:cNvSpPr>
            <a:spLocks noGrp="1"/>
          </p:cNvSpPr>
          <p:nvPr>
            <p:ph type="sldNum" sz="quarter" idx="4"/>
          </p:nvPr>
        </p:nvSpPr>
        <p:spPr/>
        <p:txBody>
          <a:bodyPr/>
          <a:lstStyle/>
          <a:p>
            <a:r>
              <a:rPr lang="pl-PL"/>
              <a:t>PG. </a:t>
            </a:r>
            <a:fld id="{78A5FBEC-AD48-4732-A93E-D868E0593745}" type="slidenum">
              <a:rPr smtClean="0"/>
              <a:pPr/>
              <a:t>15</a:t>
            </a:fld>
            <a:endParaRPr lang="en-US"/>
          </a:p>
        </p:txBody>
      </p:sp>
      <p:sp>
        <p:nvSpPr>
          <p:cNvPr id="19" name="Date Placeholder 18">
            <a:extLst>
              <a:ext uri="{FF2B5EF4-FFF2-40B4-BE49-F238E27FC236}">
                <a16:creationId xmlns:a16="http://schemas.microsoft.com/office/drawing/2014/main" id="{ECEA3012-2947-D594-3429-D3FF29D27611}"/>
              </a:ext>
            </a:extLst>
          </p:cNvPr>
          <p:cNvSpPr>
            <a:spLocks noGrp="1"/>
          </p:cNvSpPr>
          <p:nvPr>
            <p:ph type="dt" sz="half" idx="2"/>
          </p:nvPr>
        </p:nvSpPr>
        <p:spPr/>
        <p:txBody>
          <a:bodyPr/>
          <a:lstStyle/>
          <a:p>
            <a:r>
              <a:rPr lang="en-US" dirty="0"/>
              <a:t>21/06/2025</a:t>
            </a:r>
          </a:p>
        </p:txBody>
      </p:sp>
      <p:sp>
        <p:nvSpPr>
          <p:cNvPr id="3" name="Slide Number Placeholder 4">
            <a:extLst>
              <a:ext uri="{FF2B5EF4-FFF2-40B4-BE49-F238E27FC236}">
                <a16:creationId xmlns:a16="http://schemas.microsoft.com/office/drawing/2014/main" id="{16F09192-B15C-3B8B-2DB5-31AF5CB4058D}"/>
              </a:ext>
            </a:extLst>
          </p:cNvPr>
          <p:cNvSpPr txBox="1">
            <a:spLocks/>
          </p:cNvSpPr>
          <p:nvPr/>
        </p:nvSpPr>
        <p:spPr>
          <a:xfrm>
            <a:off x="559584" y="202342"/>
            <a:ext cx="1311809" cy="303265"/>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The AI Paradigm Shift</a:t>
            </a:r>
            <a:endParaRPr lang="en-IN" dirty="0">
              <a:solidFill>
                <a:schemeClr val="accent1"/>
              </a:solidFill>
            </a:endParaRPr>
          </a:p>
        </p:txBody>
      </p:sp>
      <p:sp>
        <p:nvSpPr>
          <p:cNvPr id="11" name="Title 4">
            <a:extLst>
              <a:ext uri="{FF2B5EF4-FFF2-40B4-BE49-F238E27FC236}">
                <a16:creationId xmlns:a16="http://schemas.microsoft.com/office/drawing/2014/main" id="{9CA5BD83-37FD-B27E-E07F-34EEF5A36AB6}"/>
              </a:ext>
            </a:extLst>
          </p:cNvPr>
          <p:cNvSpPr>
            <a:spLocks noGrp="1"/>
          </p:cNvSpPr>
          <p:nvPr/>
        </p:nvSpPr>
        <p:spPr>
          <a:xfrm>
            <a:off x="562821" y="839750"/>
            <a:ext cx="11066358" cy="7920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lang="en-US" sz="2800" b="1" kern="1200" dirty="0" smtClean="0">
                <a:solidFill>
                  <a:schemeClr val="tx1"/>
                </a:solidFill>
                <a:latin typeface="+mj-lt"/>
                <a:ea typeface="+mj-ea"/>
                <a:cs typeface="+mj-cs"/>
              </a:defRPr>
            </a:lvl1pPr>
          </a:lstStyle>
          <a:p>
            <a:pPr algn="ctr"/>
            <a:r>
              <a:rPr lang="en-US" sz="4400" dirty="0"/>
              <a:t>Anatomy of an AI Agentic App​​</a:t>
            </a:r>
          </a:p>
        </p:txBody>
      </p:sp>
      <p:grpSp>
        <p:nvGrpSpPr>
          <p:cNvPr id="2" name="Group 1">
            <a:extLst>
              <a:ext uri="{FF2B5EF4-FFF2-40B4-BE49-F238E27FC236}">
                <a16:creationId xmlns:a16="http://schemas.microsoft.com/office/drawing/2014/main" id="{2237875D-3581-2EE1-0C8E-BB6607682EA8}"/>
              </a:ext>
            </a:extLst>
          </p:cNvPr>
          <p:cNvGrpSpPr/>
          <p:nvPr/>
        </p:nvGrpSpPr>
        <p:grpSpPr>
          <a:xfrm>
            <a:off x="2582498" y="1675088"/>
            <a:ext cx="7230096" cy="4509402"/>
            <a:chOff x="2230376" y="1282483"/>
            <a:chExt cx="7872580" cy="5057680"/>
          </a:xfrm>
        </p:grpSpPr>
        <p:sp>
          <p:nvSpPr>
            <p:cNvPr id="4" name="Rectangle: Rounded Corners 3">
              <a:extLst>
                <a:ext uri="{FF2B5EF4-FFF2-40B4-BE49-F238E27FC236}">
                  <a16:creationId xmlns:a16="http://schemas.microsoft.com/office/drawing/2014/main" id="{3F4884B3-D77E-34B3-E8AC-EFDFEA7FC365}"/>
                </a:ext>
              </a:extLst>
            </p:cNvPr>
            <p:cNvSpPr/>
            <p:nvPr/>
          </p:nvSpPr>
          <p:spPr>
            <a:xfrm>
              <a:off x="2230376" y="2263869"/>
              <a:ext cx="2954707" cy="1479076"/>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Azure OpenAI GPT-4o</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Rectangle: Rounded Corners 4">
              <a:extLst>
                <a:ext uri="{FF2B5EF4-FFF2-40B4-BE49-F238E27FC236}">
                  <a16:creationId xmlns:a16="http://schemas.microsoft.com/office/drawing/2014/main" id="{60738582-DAF4-07D6-41E9-CEFEC1ACC7C1}"/>
                </a:ext>
              </a:extLst>
            </p:cNvPr>
            <p:cNvSpPr/>
            <p:nvPr/>
          </p:nvSpPr>
          <p:spPr>
            <a:xfrm rot="16200000">
              <a:off x="4121122" y="3642578"/>
              <a:ext cx="4041122" cy="1283702"/>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Orchestration</a:t>
              </a:r>
              <a:endParaRPr kumimoji="0" lang="en-A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Rectangle: Rounded Corners 5">
              <a:extLst>
                <a:ext uri="{FF2B5EF4-FFF2-40B4-BE49-F238E27FC236}">
                  <a16:creationId xmlns:a16="http://schemas.microsoft.com/office/drawing/2014/main" id="{23E56E72-B4BC-8C2D-842C-CCFAF033233C}"/>
                </a:ext>
              </a:extLst>
            </p:cNvPr>
            <p:cNvSpPr/>
            <p:nvPr/>
          </p:nvSpPr>
          <p:spPr>
            <a:xfrm>
              <a:off x="7391310" y="3731327"/>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Food safety certificates</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 name="Rectangle: Rounded Corners 6">
              <a:extLst>
                <a:ext uri="{FF2B5EF4-FFF2-40B4-BE49-F238E27FC236}">
                  <a16:creationId xmlns:a16="http://schemas.microsoft.com/office/drawing/2014/main" id="{A5FA291E-3E15-298A-4752-680600899362}"/>
                </a:ext>
              </a:extLst>
            </p:cNvPr>
            <p:cNvSpPr/>
            <p:nvPr/>
          </p:nvSpPr>
          <p:spPr>
            <a:xfrm>
              <a:off x="7391311" y="5185657"/>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SQL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Add to cart</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Rectangle: Rounded Corners 8">
              <a:extLst>
                <a:ext uri="{FF2B5EF4-FFF2-40B4-BE49-F238E27FC236}">
                  <a16:creationId xmlns:a16="http://schemas.microsoft.com/office/drawing/2014/main" id="{FED1ECD8-6EF7-AA03-DAF8-5445FA69C11B}"/>
                </a:ext>
              </a:extLst>
            </p:cNvPr>
            <p:cNvSpPr/>
            <p:nvPr/>
          </p:nvSpPr>
          <p:spPr>
            <a:xfrm>
              <a:off x="7391312" y="2263868"/>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User session</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Rectangle: Rounded Corners 9">
              <a:extLst>
                <a:ext uri="{FF2B5EF4-FFF2-40B4-BE49-F238E27FC236}">
                  <a16:creationId xmlns:a16="http://schemas.microsoft.com/office/drawing/2014/main" id="{153A1829-03CB-F614-44E2-B74683BDB951}"/>
                </a:ext>
              </a:extLst>
            </p:cNvPr>
            <p:cNvSpPr/>
            <p:nvPr/>
          </p:nvSpPr>
          <p:spPr>
            <a:xfrm>
              <a:off x="2230376" y="1282483"/>
              <a:ext cx="7872580" cy="64638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📱Mobile App</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4" name="Rectangle: Rounded Corners 23">
              <a:extLst>
                <a:ext uri="{FF2B5EF4-FFF2-40B4-BE49-F238E27FC236}">
                  <a16:creationId xmlns:a16="http://schemas.microsoft.com/office/drawing/2014/main" id="{D019087A-C4C2-FAC0-F7C8-5741995C1907}"/>
                </a:ext>
              </a:extLst>
            </p:cNvPr>
            <p:cNvSpPr/>
            <p:nvPr/>
          </p:nvSpPr>
          <p:spPr>
            <a:xfrm>
              <a:off x="2230376" y="4137597"/>
              <a:ext cx="2954707" cy="216739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457200" rtl="0" eaLnBrk="1" fontAlgn="auto" latinLnBrk="0" hangingPunct="1">
                <a:lnSpc>
                  <a:spcPts val="1425"/>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ts val="1425"/>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ptos" panose="02110004020202020204"/>
                  <a:ea typeface="+mn-ea"/>
                  <a:cs typeface="+mn-cs"/>
                </a:rPr>
                <a:t>You are an AI assistant for a Piadineria Restaurant. </a:t>
              </a:r>
            </a:p>
            <a:p>
              <a:pPr marL="0" marR="0" lvl="0" indent="0" algn="l" defTabSz="457200" rtl="0" eaLnBrk="1" fontAlgn="auto" latinLnBrk="0" hangingPunct="1">
                <a:lnSpc>
                  <a:spcPts val="1425"/>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ptos" panose="02110004020202020204"/>
                  <a:ea typeface="+mn-ea"/>
                  <a:cs typeface="+mn-cs"/>
                </a:rPr>
                <a:t>You help customers explore the menu and choose the best piadine or Italian specialties through friendly…..</a:t>
              </a:r>
            </a:p>
          </p:txBody>
        </p:sp>
        <p:cxnSp>
          <p:nvCxnSpPr>
            <p:cNvPr id="25" name="Straight Arrow Connector 24">
              <a:extLst>
                <a:ext uri="{FF2B5EF4-FFF2-40B4-BE49-F238E27FC236}">
                  <a16:creationId xmlns:a16="http://schemas.microsoft.com/office/drawing/2014/main" id="{E313A507-3238-5506-60DE-B40E85C63353}"/>
                </a:ext>
                <a:ext uri="{C183D7F6-B498-43B3-948B-1728B52AA6E4}">
                  <adec:decorative xmlns:adec="http://schemas.microsoft.com/office/drawing/2017/decorative" val="1"/>
                </a:ext>
              </a:extLst>
            </p:cNvPr>
            <p:cNvCxnSpPr>
              <a:cxnSpLocks/>
            </p:cNvCxnSpPr>
            <p:nvPr/>
          </p:nvCxnSpPr>
          <p:spPr>
            <a:xfrm>
              <a:off x="5185083" y="2823534"/>
              <a:ext cx="314750"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F023569-10D7-CA9B-C324-D5F3C801E9CD}"/>
                </a:ext>
                <a:ext uri="{C183D7F6-B498-43B3-948B-1728B52AA6E4}">
                  <adec:decorative xmlns:adec="http://schemas.microsoft.com/office/drawing/2017/decorative" val="1"/>
                </a:ext>
              </a:extLst>
            </p:cNvPr>
            <p:cNvCxnSpPr>
              <a:cxnSpLocks/>
            </p:cNvCxnSpPr>
            <p:nvPr/>
          </p:nvCxnSpPr>
          <p:spPr>
            <a:xfrm>
              <a:off x="5185083" y="5301123"/>
              <a:ext cx="314749"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3133E6D-0E2F-79DF-6E74-01BEE557D268}"/>
                </a:ext>
                <a:ext uri="{C183D7F6-B498-43B3-948B-1728B52AA6E4}">
                  <adec:decorative xmlns:adec="http://schemas.microsoft.com/office/drawing/2017/decorative" val="1"/>
                </a:ext>
              </a:extLst>
            </p:cNvPr>
            <p:cNvCxnSpPr>
              <a:cxnSpLocks/>
              <a:endCxn id="9" idx="1"/>
            </p:cNvCxnSpPr>
            <p:nvPr/>
          </p:nvCxnSpPr>
          <p:spPr>
            <a:xfrm>
              <a:off x="6783533" y="2823535"/>
              <a:ext cx="607779"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1ACC0E-8285-4510-7D20-AF75B43E63FA}"/>
                </a:ext>
                <a:ext uri="{C183D7F6-B498-43B3-948B-1728B52AA6E4}">
                  <adec:decorative xmlns:adec="http://schemas.microsoft.com/office/drawing/2017/decorative" val="1"/>
                </a:ext>
              </a:extLst>
            </p:cNvPr>
            <p:cNvCxnSpPr>
              <a:cxnSpLocks/>
              <a:stCxn id="5" idx="2"/>
              <a:endCxn id="6" idx="1"/>
            </p:cNvCxnSpPr>
            <p:nvPr/>
          </p:nvCxnSpPr>
          <p:spPr>
            <a:xfrm>
              <a:off x="6783535" y="4284430"/>
              <a:ext cx="607775" cy="6564"/>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DECE40-71E1-1232-7CDF-BD7B55ECF2EF}"/>
                </a:ext>
                <a:ext uri="{C183D7F6-B498-43B3-948B-1728B52AA6E4}">
                  <adec:decorative xmlns:adec="http://schemas.microsoft.com/office/drawing/2017/decorative" val="1"/>
                </a:ext>
              </a:extLst>
            </p:cNvPr>
            <p:cNvCxnSpPr>
              <a:cxnSpLocks/>
              <a:endCxn id="7" idx="1"/>
            </p:cNvCxnSpPr>
            <p:nvPr/>
          </p:nvCxnSpPr>
          <p:spPr>
            <a:xfrm>
              <a:off x="6783533" y="5745323"/>
              <a:ext cx="607778"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E152A9F-B19F-0CF1-52D7-CEEE086D2609}"/>
                </a:ext>
                <a:ext uri="{C183D7F6-B498-43B3-948B-1728B52AA6E4}">
                  <adec:decorative xmlns:adec="http://schemas.microsoft.com/office/drawing/2017/decorative" val="1"/>
                </a:ext>
              </a:extLst>
            </p:cNvPr>
            <p:cNvCxnSpPr>
              <a:cxnSpLocks/>
            </p:cNvCxnSpPr>
            <p:nvPr/>
          </p:nvCxnSpPr>
          <p:spPr>
            <a:xfrm>
              <a:off x="6166666" y="1873362"/>
              <a:ext cx="0" cy="390506"/>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31" name="Picture 30" descr="OpenAI Logo Download in SVG Vector or PNG File Format">
              <a:extLst>
                <a:ext uri="{FF2B5EF4-FFF2-40B4-BE49-F238E27FC236}">
                  <a16:creationId xmlns:a16="http://schemas.microsoft.com/office/drawing/2014/main" id="{CEE26E12-94F1-388D-0BE2-4BCFF5E59D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0240" y="3267172"/>
              <a:ext cx="448733" cy="44873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zure has a new logo, but where do you download it? Here!">
              <a:extLst>
                <a:ext uri="{FF2B5EF4-FFF2-40B4-BE49-F238E27FC236}">
                  <a16:creationId xmlns:a16="http://schemas.microsoft.com/office/drawing/2014/main" id="{8C235F67-A8DA-E778-E71F-18B13934BB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49550" y="3302678"/>
              <a:ext cx="377719" cy="37771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9">
              <a:extLst>
                <a:ext uri="{FF2B5EF4-FFF2-40B4-BE49-F238E27FC236}">
                  <a16:creationId xmlns:a16="http://schemas.microsoft.com/office/drawing/2014/main" id="{394A992E-2A63-F790-595F-DF62141AD5AB}"/>
                </a:ext>
              </a:extLst>
            </p:cNvPr>
            <p:cNvSpPr txBox="1"/>
            <p:nvPr/>
          </p:nvSpPr>
          <p:spPr>
            <a:xfrm>
              <a:off x="4450473" y="5639978"/>
              <a:ext cx="692331"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8" name="TextBox 11">
              <a:extLst>
                <a:ext uri="{FF2B5EF4-FFF2-40B4-BE49-F238E27FC236}">
                  <a16:creationId xmlns:a16="http://schemas.microsoft.com/office/drawing/2014/main" id="{77A6375A-13D4-3CFC-C061-8444490E1C14}"/>
                </a:ext>
              </a:extLst>
            </p:cNvPr>
            <p:cNvSpPr txBox="1"/>
            <p:nvPr/>
          </p:nvSpPr>
          <p:spPr>
            <a:xfrm>
              <a:off x="9406128" y="4290864"/>
              <a:ext cx="480824"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9" name="TextBox 17">
              <a:extLst>
                <a:ext uri="{FF2B5EF4-FFF2-40B4-BE49-F238E27FC236}">
                  <a16:creationId xmlns:a16="http://schemas.microsoft.com/office/drawing/2014/main" id="{CB4E61C0-5473-87D8-19B1-1135DD4E92DA}"/>
                </a:ext>
              </a:extLst>
            </p:cNvPr>
            <p:cNvSpPr txBox="1"/>
            <p:nvPr/>
          </p:nvSpPr>
          <p:spPr>
            <a:xfrm>
              <a:off x="9373814" y="2786958"/>
              <a:ext cx="398389"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40" name="Picture 39" descr="LangChain Logo Free Download SVG, PN... · LobeHub">
              <a:extLst>
                <a:ext uri="{FF2B5EF4-FFF2-40B4-BE49-F238E27FC236}">
                  <a16:creationId xmlns:a16="http://schemas.microsoft.com/office/drawing/2014/main" id="{C148E1A9-9A69-8B31-1F4D-F9AA897B85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03109" y="2240837"/>
              <a:ext cx="877147" cy="87714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LangSmith - Is This The Best AI Coding Tool in 2024? 🏆">
              <a:extLst>
                <a:ext uri="{FF2B5EF4-FFF2-40B4-BE49-F238E27FC236}">
                  <a16:creationId xmlns:a16="http://schemas.microsoft.com/office/drawing/2014/main" id="{15B0F1D7-1F4C-D829-A5E5-363E76BD4D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03108" y="5463016"/>
              <a:ext cx="877147" cy="87714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19">
              <a:extLst>
                <a:ext uri="{FF2B5EF4-FFF2-40B4-BE49-F238E27FC236}">
                  <a16:creationId xmlns:a16="http://schemas.microsoft.com/office/drawing/2014/main" id="{79BD22A9-86F7-91E4-A60A-947D800D8C1F}"/>
                </a:ext>
              </a:extLst>
            </p:cNvPr>
            <p:cNvSpPr txBox="1"/>
            <p:nvPr/>
          </p:nvSpPr>
          <p:spPr>
            <a:xfrm>
              <a:off x="9373814" y="5639979"/>
              <a:ext cx="590973"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3" name="TextBox 21">
              <a:extLst>
                <a:ext uri="{FF2B5EF4-FFF2-40B4-BE49-F238E27FC236}">
                  <a16:creationId xmlns:a16="http://schemas.microsoft.com/office/drawing/2014/main" id="{D6176056-2E76-FFC2-C820-60BC6BAA6796}"/>
                </a:ext>
              </a:extLst>
            </p:cNvPr>
            <p:cNvSpPr txBox="1"/>
            <p:nvPr/>
          </p:nvSpPr>
          <p:spPr>
            <a:xfrm>
              <a:off x="9373814" y="5301123"/>
              <a:ext cx="386801"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E" sz="2400" b="0" i="0" u="none" strike="noStrike" kern="1200" cap="none" spc="0" normalizeH="0" baseline="0" noProof="0" dirty="0">
                  <a:ln>
                    <a:noFill/>
                  </a:ln>
                  <a:solidFill>
                    <a:prstClr val="black"/>
                  </a:solidFill>
                  <a:effectLst/>
                  <a:uLnTx/>
                  <a:uFillTx/>
                  <a:latin typeface="Calibri"/>
                  <a:ea typeface="+mn-ea"/>
                  <a:cs typeface="+mn-cs"/>
                </a:rPr>
                <a:t>🗄️</a:t>
              </a:r>
            </a:p>
          </p:txBody>
        </p:sp>
      </p:grpSp>
    </p:spTree>
    <p:extLst>
      <p:ext uri="{BB962C8B-B14F-4D97-AF65-F5344CB8AC3E}">
        <p14:creationId xmlns:p14="http://schemas.microsoft.com/office/powerpoint/2010/main" val="4200775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24E02-095A-B1F0-EC5A-B186F1F92E10}"/>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AAC395D8-9A49-161A-EB64-70DC93838BE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AAC395D8-9A49-161A-EB64-70DC93838BE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1E948E4C-88D2-0509-90BD-51F718951B64}"/>
              </a:ext>
            </a:extLst>
          </p:cNvPr>
          <p:cNvSpPr>
            <a:spLocks noGrp="1"/>
          </p:cNvSpPr>
          <p:nvPr>
            <p:ph type="dt" sz="half" idx="10"/>
          </p:nvPr>
        </p:nvSpPr>
        <p:spPr/>
        <p:txBody>
          <a:bodyPr/>
          <a:lstStyle/>
          <a:p>
            <a:r>
              <a:rPr lang="en-US" dirty="0"/>
              <a:t>21/06/2025</a:t>
            </a:r>
          </a:p>
        </p:txBody>
      </p:sp>
      <p:sp>
        <p:nvSpPr>
          <p:cNvPr id="2" name="Slide Number Placeholder 1">
            <a:extLst>
              <a:ext uri="{FF2B5EF4-FFF2-40B4-BE49-F238E27FC236}">
                <a16:creationId xmlns:a16="http://schemas.microsoft.com/office/drawing/2014/main" id="{5E3386AB-3D1B-DCA3-9656-92054DD5EEB8}"/>
              </a:ext>
            </a:extLst>
          </p:cNvPr>
          <p:cNvSpPr>
            <a:spLocks noGrp="1"/>
          </p:cNvSpPr>
          <p:nvPr>
            <p:ph type="sldNum" sz="quarter" idx="12"/>
          </p:nvPr>
        </p:nvSpPr>
        <p:spPr/>
        <p:txBody>
          <a:bodyPr/>
          <a:lstStyle/>
          <a:p>
            <a:fld id="{78A5FBEC-AD48-4732-A93E-D868E0593745}" type="slidenum">
              <a:rPr lang="en-US" smtClean="0"/>
              <a:pPr/>
              <a:t>16</a:t>
            </a:fld>
            <a:endParaRPr lang="en-US"/>
          </a:p>
        </p:txBody>
      </p:sp>
      <p:sp>
        <p:nvSpPr>
          <p:cNvPr id="5" name="Title 4">
            <a:extLst>
              <a:ext uri="{FF2B5EF4-FFF2-40B4-BE49-F238E27FC236}">
                <a16:creationId xmlns:a16="http://schemas.microsoft.com/office/drawing/2014/main" id="{6D1E7E9C-988E-F25D-F910-19B02412979C}"/>
              </a:ext>
            </a:extLst>
          </p:cNvPr>
          <p:cNvSpPr>
            <a:spLocks noGrp="1"/>
          </p:cNvSpPr>
          <p:nvPr>
            <p:ph type="ctrTitle"/>
          </p:nvPr>
        </p:nvSpPr>
        <p:spPr/>
        <p:txBody>
          <a:bodyPr/>
          <a:lstStyle/>
          <a:p>
            <a:r>
              <a:rPr lang="en-US" sz="4000" dirty="0"/>
              <a:t>Time for </a:t>
            </a:r>
            <a:r>
              <a:rPr lang="en-US" sz="4000" dirty="0" err="1"/>
              <a:t>QnA</a:t>
            </a:r>
            <a:r>
              <a:rPr lang="en-US" sz="4000" dirty="0"/>
              <a:t>!</a:t>
            </a:r>
          </a:p>
        </p:txBody>
      </p:sp>
      <p:sp>
        <p:nvSpPr>
          <p:cNvPr id="6" name="Text Placeholder 5">
            <a:extLst>
              <a:ext uri="{FF2B5EF4-FFF2-40B4-BE49-F238E27FC236}">
                <a16:creationId xmlns:a16="http://schemas.microsoft.com/office/drawing/2014/main" id="{717FED2D-03A4-FC83-A4B2-EC14B43D59D2}"/>
              </a:ext>
            </a:extLst>
          </p:cNvPr>
          <p:cNvSpPr>
            <a:spLocks noGrp="1"/>
          </p:cNvSpPr>
          <p:nvPr>
            <p:ph type="body" sz="quarter" idx="13"/>
          </p:nvPr>
        </p:nvSpPr>
        <p:spPr/>
        <p:txBody>
          <a:bodyPr/>
          <a:lstStyle/>
          <a:p>
            <a:r>
              <a:rPr lang="pl-PL" dirty="0"/>
              <a:t>0</a:t>
            </a:r>
            <a:r>
              <a:rPr lang="en-US" dirty="0"/>
              <a:t>4</a:t>
            </a:r>
          </a:p>
        </p:txBody>
      </p:sp>
    </p:spTree>
    <p:extLst>
      <p:ext uri="{BB962C8B-B14F-4D97-AF65-F5344CB8AC3E}">
        <p14:creationId xmlns:p14="http://schemas.microsoft.com/office/powerpoint/2010/main" val="4055749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4A1BC-C38F-25EE-0B7F-793CB189C36A}"/>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0F943AEA-D757-A33E-9EED-432734A437B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0F943AEA-D757-A33E-9EED-432734A437B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8E7213DD-9A08-7405-9BA1-D2E189F6FDA6}"/>
              </a:ext>
            </a:extLst>
          </p:cNvPr>
          <p:cNvSpPr>
            <a:spLocks noGrp="1"/>
          </p:cNvSpPr>
          <p:nvPr>
            <p:ph type="dt" sz="half" idx="10"/>
          </p:nvPr>
        </p:nvSpPr>
        <p:spPr/>
        <p:txBody>
          <a:bodyPr/>
          <a:lstStyle/>
          <a:p>
            <a:r>
              <a:rPr lang="en-US" dirty="0"/>
              <a:t>21/06/2025</a:t>
            </a:r>
          </a:p>
        </p:txBody>
      </p:sp>
      <p:sp>
        <p:nvSpPr>
          <p:cNvPr id="2" name="Slide Number Placeholder 1">
            <a:extLst>
              <a:ext uri="{FF2B5EF4-FFF2-40B4-BE49-F238E27FC236}">
                <a16:creationId xmlns:a16="http://schemas.microsoft.com/office/drawing/2014/main" id="{406240D6-F70A-9081-9C64-26BB3D9AED74}"/>
              </a:ext>
            </a:extLst>
          </p:cNvPr>
          <p:cNvSpPr>
            <a:spLocks noGrp="1"/>
          </p:cNvSpPr>
          <p:nvPr>
            <p:ph type="sldNum" sz="quarter" idx="12"/>
          </p:nvPr>
        </p:nvSpPr>
        <p:spPr/>
        <p:txBody>
          <a:bodyPr/>
          <a:lstStyle/>
          <a:p>
            <a:fld id="{78A5FBEC-AD48-4732-A93E-D868E0593745}" type="slidenum">
              <a:rPr lang="en-US" smtClean="0"/>
              <a:pPr/>
              <a:t>17</a:t>
            </a:fld>
            <a:endParaRPr lang="en-US"/>
          </a:p>
        </p:txBody>
      </p:sp>
      <p:sp>
        <p:nvSpPr>
          <p:cNvPr id="5" name="Title 4">
            <a:extLst>
              <a:ext uri="{FF2B5EF4-FFF2-40B4-BE49-F238E27FC236}">
                <a16:creationId xmlns:a16="http://schemas.microsoft.com/office/drawing/2014/main" id="{09B4102C-F9E5-625F-5D6B-6B3D84EE1327}"/>
              </a:ext>
            </a:extLst>
          </p:cNvPr>
          <p:cNvSpPr>
            <a:spLocks noGrp="1"/>
          </p:cNvSpPr>
          <p:nvPr>
            <p:ph type="ctrTitle"/>
          </p:nvPr>
        </p:nvSpPr>
        <p:spPr/>
        <p:txBody>
          <a:bodyPr/>
          <a:lstStyle/>
          <a:p>
            <a:r>
              <a:rPr lang="en-US" sz="4000" dirty="0"/>
              <a:t>AI Agents Open Protocols</a:t>
            </a:r>
          </a:p>
        </p:txBody>
      </p:sp>
      <p:sp>
        <p:nvSpPr>
          <p:cNvPr id="6" name="Text Placeholder 5">
            <a:extLst>
              <a:ext uri="{FF2B5EF4-FFF2-40B4-BE49-F238E27FC236}">
                <a16:creationId xmlns:a16="http://schemas.microsoft.com/office/drawing/2014/main" id="{1932B7FF-FA95-6684-64C8-8A22D30F0BA3}"/>
              </a:ext>
            </a:extLst>
          </p:cNvPr>
          <p:cNvSpPr>
            <a:spLocks noGrp="1"/>
          </p:cNvSpPr>
          <p:nvPr>
            <p:ph type="body" sz="quarter" idx="13"/>
          </p:nvPr>
        </p:nvSpPr>
        <p:spPr/>
        <p:txBody>
          <a:bodyPr/>
          <a:lstStyle/>
          <a:p>
            <a:r>
              <a:rPr lang="pl-PL" dirty="0"/>
              <a:t>0</a:t>
            </a:r>
            <a:r>
              <a:rPr lang="en-IN" dirty="0"/>
              <a:t>5</a:t>
            </a:r>
            <a:endParaRPr lang="en-US" dirty="0"/>
          </a:p>
        </p:txBody>
      </p:sp>
    </p:spTree>
    <p:extLst>
      <p:ext uri="{BB962C8B-B14F-4D97-AF65-F5344CB8AC3E}">
        <p14:creationId xmlns:p14="http://schemas.microsoft.com/office/powerpoint/2010/main" val="96238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04E2A-82A1-545B-9B31-1575AB668AC4}"/>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5D9E6AF7-3E41-BB24-DA76-1254AC905DE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5D9E6AF7-3E41-BB24-DA76-1254AC905DE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4CBC2DC5-E2C2-CAFA-1569-B2F3EBE88E9A}"/>
              </a:ext>
            </a:extLst>
          </p:cNvPr>
          <p:cNvSpPr>
            <a:spLocks noGrp="1"/>
          </p:cNvSpPr>
          <p:nvPr>
            <p:ph type="sldNum" sz="quarter" idx="4"/>
          </p:nvPr>
        </p:nvSpPr>
        <p:spPr/>
        <p:txBody>
          <a:bodyPr/>
          <a:lstStyle/>
          <a:p>
            <a:r>
              <a:rPr lang="pl-PL"/>
              <a:t>PG. </a:t>
            </a:r>
            <a:fld id="{78A5FBEC-AD48-4732-A93E-D868E0593745}" type="slidenum">
              <a:rPr smtClean="0"/>
              <a:pPr/>
              <a:t>18</a:t>
            </a:fld>
            <a:endParaRPr lang="en-US"/>
          </a:p>
        </p:txBody>
      </p:sp>
      <p:sp>
        <p:nvSpPr>
          <p:cNvPr id="18" name="Date Placeholder 17">
            <a:extLst>
              <a:ext uri="{FF2B5EF4-FFF2-40B4-BE49-F238E27FC236}">
                <a16:creationId xmlns:a16="http://schemas.microsoft.com/office/drawing/2014/main" id="{5CE5C8AE-6E21-C9D4-B002-304E20F80C25}"/>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A4A1D170-FFEC-451A-A3CE-21798E42F85C}"/>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1A2C54C6-CFF2-FE5A-42B4-A54E5562F53C}"/>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AI Agents Open Protocols​</a:t>
            </a:r>
          </a:p>
        </p:txBody>
      </p:sp>
      <p:grpSp>
        <p:nvGrpSpPr>
          <p:cNvPr id="35" name="Group 34">
            <a:extLst>
              <a:ext uri="{FF2B5EF4-FFF2-40B4-BE49-F238E27FC236}">
                <a16:creationId xmlns:a16="http://schemas.microsoft.com/office/drawing/2014/main" id="{46DB294F-3C4C-4B5C-09A2-792749C681C4}"/>
              </a:ext>
            </a:extLst>
          </p:cNvPr>
          <p:cNvGrpSpPr/>
          <p:nvPr/>
        </p:nvGrpSpPr>
        <p:grpSpPr>
          <a:xfrm>
            <a:off x="487010" y="1642058"/>
            <a:ext cx="11105222" cy="3556190"/>
            <a:chOff x="568654" y="1523997"/>
            <a:chExt cx="11217980" cy="3731205"/>
          </a:xfrm>
        </p:grpSpPr>
        <p:sp>
          <p:nvSpPr>
            <p:cNvPr id="36" name="Rectangle: Rounded Corners 35">
              <a:extLst>
                <a:ext uri="{FF2B5EF4-FFF2-40B4-BE49-F238E27FC236}">
                  <a16:creationId xmlns:a16="http://schemas.microsoft.com/office/drawing/2014/main" id="{7785C685-8519-9A3D-BB49-FA1DDDCA3955}"/>
                </a:ext>
              </a:extLst>
            </p:cNvPr>
            <p:cNvSpPr/>
            <p:nvPr/>
          </p:nvSpPr>
          <p:spPr>
            <a:xfrm>
              <a:off x="568654" y="1523999"/>
              <a:ext cx="2697060" cy="713015"/>
            </a:xfrm>
            <a:prstGeom prst="roundRect">
              <a:avLst>
                <a:gd name="adj" fmla="val 10343"/>
              </a:avLst>
            </a:prstGeom>
            <a:solidFill>
              <a:srgbClr val="FFFFFF"/>
            </a:solidFill>
            <a:ln w="66675" cap="sq">
              <a:solidFill>
                <a:srgbClr val="7030A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Model Context Protocol</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7" name="Rectangle: Rounded Corners 36">
              <a:extLst>
                <a:ext uri="{FF2B5EF4-FFF2-40B4-BE49-F238E27FC236}">
                  <a16:creationId xmlns:a16="http://schemas.microsoft.com/office/drawing/2014/main" id="{549D5CCF-1ACC-15DC-8FC8-85BAF0046C9C}"/>
                </a:ext>
              </a:extLst>
            </p:cNvPr>
            <p:cNvSpPr/>
            <p:nvPr/>
          </p:nvSpPr>
          <p:spPr>
            <a:xfrm>
              <a:off x="4915628" y="1523998"/>
              <a:ext cx="2697060" cy="713015"/>
            </a:xfrm>
            <a:prstGeom prst="roundRect">
              <a:avLst>
                <a:gd name="adj" fmla="val 10343"/>
              </a:avLst>
            </a:prstGeom>
            <a:solidFill>
              <a:srgbClr val="FFFFFF"/>
            </a:solidFill>
            <a:ln w="66675" cap="sq">
              <a:solidFill>
                <a:srgbClr val="0271C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Agent to Agent</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Rounded Corners 37">
              <a:extLst>
                <a:ext uri="{FF2B5EF4-FFF2-40B4-BE49-F238E27FC236}">
                  <a16:creationId xmlns:a16="http://schemas.microsoft.com/office/drawing/2014/main" id="{83EB2593-C22B-798C-9505-6CEE433B785C}"/>
                </a:ext>
              </a:extLst>
            </p:cNvPr>
            <p:cNvSpPr/>
            <p:nvPr/>
          </p:nvSpPr>
          <p:spPr>
            <a:xfrm>
              <a:off x="9089574" y="1523997"/>
              <a:ext cx="2697060" cy="713015"/>
            </a:xfrm>
            <a:prstGeom prst="roundRect">
              <a:avLst>
                <a:gd name="adj" fmla="val 10343"/>
              </a:avLst>
            </a:prstGeom>
            <a:solidFill>
              <a:srgbClr val="FFFFFF"/>
            </a:solidFill>
            <a:ln w="66675" cap="sq">
              <a:solidFill>
                <a:srgbClr val="F79646"/>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a:ea typeface="+mn-ea"/>
                  <a:cs typeface="+mn-cs"/>
                </a:rPr>
                <a:t>NLWeb</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9" name="Picture 38">
              <a:extLst>
                <a:ext uri="{FF2B5EF4-FFF2-40B4-BE49-F238E27FC236}">
                  <a16:creationId xmlns:a16="http://schemas.microsoft.com/office/drawing/2014/main" id="{A47DF948-2A15-4A2B-8E41-05B04BD3ED18}"/>
                </a:ext>
              </a:extLst>
            </p:cNvPr>
            <p:cNvPicPr>
              <a:picLocks noChangeAspect="1"/>
            </p:cNvPicPr>
            <p:nvPr/>
          </p:nvPicPr>
          <p:blipFill>
            <a:blip r:embed="rId5"/>
            <a:stretch>
              <a:fillRect/>
            </a:stretch>
          </p:blipFill>
          <p:spPr>
            <a:xfrm>
              <a:off x="56865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Picture 39">
              <a:extLst>
                <a:ext uri="{FF2B5EF4-FFF2-40B4-BE49-F238E27FC236}">
                  <a16:creationId xmlns:a16="http://schemas.microsoft.com/office/drawing/2014/main" id="{BB345C03-8C34-0E0F-CDC8-41917E99FF59}"/>
                </a:ext>
              </a:extLst>
            </p:cNvPr>
            <p:cNvPicPr>
              <a:picLocks noChangeAspect="1"/>
            </p:cNvPicPr>
            <p:nvPr/>
          </p:nvPicPr>
          <p:blipFill>
            <a:blip r:embed="rId6"/>
            <a:stretch>
              <a:fillRect/>
            </a:stretch>
          </p:blipFill>
          <p:spPr>
            <a:xfrm>
              <a:off x="4915629" y="2558142"/>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Picture 40">
              <a:extLst>
                <a:ext uri="{FF2B5EF4-FFF2-40B4-BE49-F238E27FC236}">
                  <a16:creationId xmlns:a16="http://schemas.microsoft.com/office/drawing/2014/main" id="{6CE572A3-D00D-7A53-AF3A-191BA0EF5745}"/>
                </a:ext>
              </a:extLst>
            </p:cNvPr>
            <p:cNvPicPr>
              <a:picLocks noChangeAspect="1"/>
            </p:cNvPicPr>
            <p:nvPr/>
          </p:nvPicPr>
          <p:blipFill>
            <a:blip r:embed="rId7"/>
            <a:stretch>
              <a:fillRect/>
            </a:stretch>
          </p:blipFill>
          <p:spPr>
            <a:xfrm>
              <a:off x="908957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9755976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C30F1-F875-413F-0330-9D40105A85EE}"/>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330C3C3-BB4A-DAEF-1C44-9BC5F801C72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B330C3C3-BB4A-DAEF-1C44-9BC5F801C72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1B6BAEB5-90B4-7A1B-AE62-FED385F9B42A}"/>
              </a:ext>
            </a:extLst>
          </p:cNvPr>
          <p:cNvSpPr>
            <a:spLocks noGrp="1"/>
          </p:cNvSpPr>
          <p:nvPr>
            <p:ph type="sldNum" sz="quarter" idx="4"/>
          </p:nvPr>
        </p:nvSpPr>
        <p:spPr/>
        <p:txBody>
          <a:bodyPr/>
          <a:lstStyle/>
          <a:p>
            <a:r>
              <a:rPr lang="pl-PL"/>
              <a:t>PG. </a:t>
            </a:r>
            <a:fld id="{78A5FBEC-AD48-4732-A93E-D868E0593745}" type="slidenum">
              <a:rPr smtClean="0"/>
              <a:pPr/>
              <a:t>19</a:t>
            </a:fld>
            <a:endParaRPr lang="en-US"/>
          </a:p>
        </p:txBody>
      </p:sp>
      <p:sp>
        <p:nvSpPr>
          <p:cNvPr id="18" name="Date Placeholder 17">
            <a:extLst>
              <a:ext uri="{FF2B5EF4-FFF2-40B4-BE49-F238E27FC236}">
                <a16:creationId xmlns:a16="http://schemas.microsoft.com/office/drawing/2014/main" id="{17F65FE0-6644-3B2B-8EB4-E30CE128185A}"/>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37C6E391-8CFE-5C25-6CFB-BDDB4F13F5F9}"/>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46DDBD66-7550-87EB-A8E4-88695BC71FCB}"/>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AI Agents Open Protocols​</a:t>
            </a:r>
          </a:p>
        </p:txBody>
      </p:sp>
      <p:grpSp>
        <p:nvGrpSpPr>
          <p:cNvPr id="35" name="Group 34">
            <a:extLst>
              <a:ext uri="{FF2B5EF4-FFF2-40B4-BE49-F238E27FC236}">
                <a16:creationId xmlns:a16="http://schemas.microsoft.com/office/drawing/2014/main" id="{AB593AB4-165E-73D7-D5A4-1D18FF379A74}"/>
              </a:ext>
            </a:extLst>
          </p:cNvPr>
          <p:cNvGrpSpPr/>
          <p:nvPr/>
        </p:nvGrpSpPr>
        <p:grpSpPr>
          <a:xfrm>
            <a:off x="487010" y="1642058"/>
            <a:ext cx="11105222" cy="3556190"/>
            <a:chOff x="568654" y="1523997"/>
            <a:chExt cx="11217980" cy="3731205"/>
          </a:xfrm>
        </p:grpSpPr>
        <p:sp>
          <p:nvSpPr>
            <p:cNvPr id="36" name="Rectangle: Rounded Corners 35">
              <a:extLst>
                <a:ext uri="{FF2B5EF4-FFF2-40B4-BE49-F238E27FC236}">
                  <a16:creationId xmlns:a16="http://schemas.microsoft.com/office/drawing/2014/main" id="{5A47C5DF-261A-98F3-D81C-0943CE9A793E}"/>
                </a:ext>
              </a:extLst>
            </p:cNvPr>
            <p:cNvSpPr/>
            <p:nvPr/>
          </p:nvSpPr>
          <p:spPr>
            <a:xfrm>
              <a:off x="568654" y="1523999"/>
              <a:ext cx="2697060" cy="713015"/>
            </a:xfrm>
            <a:prstGeom prst="roundRect">
              <a:avLst>
                <a:gd name="adj" fmla="val 10343"/>
              </a:avLst>
            </a:prstGeom>
            <a:solidFill>
              <a:srgbClr val="FFFFFF"/>
            </a:solidFill>
            <a:ln w="66675" cap="sq">
              <a:solidFill>
                <a:srgbClr val="7030A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Model Context Protocol</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7" name="Rectangle: Rounded Corners 36">
              <a:extLst>
                <a:ext uri="{FF2B5EF4-FFF2-40B4-BE49-F238E27FC236}">
                  <a16:creationId xmlns:a16="http://schemas.microsoft.com/office/drawing/2014/main" id="{FFF2CF68-144B-9D87-B854-7572D1AC47C7}"/>
                </a:ext>
              </a:extLst>
            </p:cNvPr>
            <p:cNvSpPr/>
            <p:nvPr/>
          </p:nvSpPr>
          <p:spPr>
            <a:xfrm>
              <a:off x="4915628" y="1523998"/>
              <a:ext cx="2697060" cy="713015"/>
            </a:xfrm>
            <a:prstGeom prst="roundRect">
              <a:avLst>
                <a:gd name="adj" fmla="val 10343"/>
              </a:avLst>
            </a:prstGeom>
            <a:solidFill>
              <a:srgbClr val="FFFFFF"/>
            </a:solidFill>
            <a:ln w="66675" cap="sq">
              <a:solidFill>
                <a:srgbClr val="0271C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Agent to Agent</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Rounded Corners 37">
              <a:extLst>
                <a:ext uri="{FF2B5EF4-FFF2-40B4-BE49-F238E27FC236}">
                  <a16:creationId xmlns:a16="http://schemas.microsoft.com/office/drawing/2014/main" id="{C579F23A-8F39-4D23-6E32-51A645DC81D8}"/>
                </a:ext>
              </a:extLst>
            </p:cNvPr>
            <p:cNvSpPr/>
            <p:nvPr/>
          </p:nvSpPr>
          <p:spPr>
            <a:xfrm>
              <a:off x="9089574" y="1523997"/>
              <a:ext cx="2697060" cy="713015"/>
            </a:xfrm>
            <a:prstGeom prst="roundRect">
              <a:avLst>
                <a:gd name="adj" fmla="val 10343"/>
              </a:avLst>
            </a:prstGeom>
            <a:solidFill>
              <a:srgbClr val="FFFFFF"/>
            </a:solidFill>
            <a:ln w="66675" cap="sq">
              <a:solidFill>
                <a:srgbClr val="F79646"/>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a:ea typeface="+mn-ea"/>
                  <a:cs typeface="+mn-cs"/>
                </a:rPr>
                <a:t>NLWeb</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9" name="Picture 38">
              <a:extLst>
                <a:ext uri="{FF2B5EF4-FFF2-40B4-BE49-F238E27FC236}">
                  <a16:creationId xmlns:a16="http://schemas.microsoft.com/office/drawing/2014/main" id="{78C3DA69-EC1F-7136-D45F-40229CD66144}"/>
                </a:ext>
              </a:extLst>
            </p:cNvPr>
            <p:cNvPicPr>
              <a:picLocks noChangeAspect="1"/>
            </p:cNvPicPr>
            <p:nvPr/>
          </p:nvPicPr>
          <p:blipFill>
            <a:blip r:embed="rId6"/>
            <a:stretch>
              <a:fillRect/>
            </a:stretch>
          </p:blipFill>
          <p:spPr>
            <a:xfrm>
              <a:off x="56865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Picture 39">
              <a:extLst>
                <a:ext uri="{FF2B5EF4-FFF2-40B4-BE49-F238E27FC236}">
                  <a16:creationId xmlns:a16="http://schemas.microsoft.com/office/drawing/2014/main" id="{F7F6A813-F81E-4354-0ADE-44228C351947}"/>
                </a:ext>
              </a:extLst>
            </p:cNvPr>
            <p:cNvPicPr>
              <a:picLocks noChangeAspect="1"/>
            </p:cNvPicPr>
            <p:nvPr/>
          </p:nvPicPr>
          <p:blipFill>
            <a:blip r:embed="rId7"/>
            <a:stretch>
              <a:fillRect/>
            </a:stretch>
          </p:blipFill>
          <p:spPr>
            <a:xfrm>
              <a:off x="4915629" y="2558142"/>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Picture 40">
              <a:extLst>
                <a:ext uri="{FF2B5EF4-FFF2-40B4-BE49-F238E27FC236}">
                  <a16:creationId xmlns:a16="http://schemas.microsoft.com/office/drawing/2014/main" id="{C8BACCBE-8F57-412F-9D82-0ABB2FEF6702}"/>
                </a:ext>
              </a:extLst>
            </p:cNvPr>
            <p:cNvPicPr>
              <a:picLocks noChangeAspect="1"/>
            </p:cNvPicPr>
            <p:nvPr/>
          </p:nvPicPr>
          <p:blipFill>
            <a:blip r:embed="rId8"/>
            <a:stretch>
              <a:fillRect/>
            </a:stretch>
          </p:blipFill>
          <p:spPr>
            <a:xfrm>
              <a:off x="908957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2" name="Rectangle 41">
            <a:extLst>
              <a:ext uri="{FF2B5EF4-FFF2-40B4-BE49-F238E27FC236}">
                <a16:creationId xmlns:a16="http://schemas.microsoft.com/office/drawing/2014/main" id="{75EB096F-608F-62EF-981D-4CA7E98C7873}"/>
              </a:ext>
            </a:extLst>
          </p:cNvPr>
          <p:cNvSpPr/>
          <p:nvPr/>
        </p:nvSpPr>
        <p:spPr>
          <a:xfrm>
            <a:off x="8163588" y="1317521"/>
            <a:ext cx="3688882" cy="4757551"/>
          </a:xfrm>
          <a:prstGeom prst="rect">
            <a:avLst/>
          </a:prstGeom>
          <a:solidFill>
            <a:srgbClr val="F0F0F0">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8E6C34CC-20CE-D3D6-318A-17B4EEAEAF2F}"/>
              </a:ext>
            </a:extLst>
          </p:cNvPr>
          <p:cNvSpPr/>
          <p:nvPr/>
        </p:nvSpPr>
        <p:spPr>
          <a:xfrm>
            <a:off x="4328122" y="1317522"/>
            <a:ext cx="3688882" cy="4853971"/>
          </a:xfrm>
          <a:prstGeom prst="rect">
            <a:avLst/>
          </a:prstGeom>
          <a:solidFill>
            <a:srgbClr val="F0F0F0">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91793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54099F73-E22F-4FF9-BA80-9821D481E814}"/>
              </a:ext>
            </a:extLst>
          </p:cNvPr>
          <p:cNvGraphicFramePr>
            <a:graphicFrameLocks noChangeAspect="1"/>
          </p:cNvGraphicFramePr>
          <p:nvPr>
            <p:custDataLst>
              <p:tags r:id="rId1"/>
            </p:custDataLst>
            <p:extLst>
              <p:ext uri="{D42A27DB-BD31-4B8C-83A1-F6EECF244321}">
                <p14:modId xmlns:p14="http://schemas.microsoft.com/office/powerpoint/2010/main" val="30564255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5" name="Object 4" hidden="1">
                        <a:extLst>
                          <a:ext uri="{FF2B5EF4-FFF2-40B4-BE49-F238E27FC236}">
                            <a16:creationId xmlns:a16="http://schemas.microsoft.com/office/drawing/2014/main" id="{54099F73-E22F-4FF9-BA80-9821D481E81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Subtitle 2">
            <a:extLst>
              <a:ext uri="{FF2B5EF4-FFF2-40B4-BE49-F238E27FC236}">
                <a16:creationId xmlns:a16="http://schemas.microsoft.com/office/drawing/2014/main" id="{BF23C37F-714E-43C8-8433-1EC5AC6CC4E2}"/>
              </a:ext>
            </a:extLst>
          </p:cNvPr>
          <p:cNvSpPr>
            <a:spLocks noGrp="1"/>
          </p:cNvSpPr>
          <p:nvPr>
            <p:ph type="subTitle" idx="1"/>
          </p:nvPr>
        </p:nvSpPr>
        <p:spPr>
          <a:xfrm>
            <a:off x="1055440" y="4549496"/>
            <a:ext cx="1825412" cy="307639"/>
          </a:xfrm>
        </p:spPr>
        <p:txBody>
          <a:bodyPr/>
          <a:lstStyle/>
          <a:p>
            <a:r>
              <a:rPr lang="en-US" dirty="0"/>
              <a:t>By Valentina Alto</a:t>
            </a:r>
          </a:p>
        </p:txBody>
      </p:sp>
      <p:sp>
        <p:nvSpPr>
          <p:cNvPr id="4" name="Text Placeholder 3">
            <a:extLst>
              <a:ext uri="{FF2B5EF4-FFF2-40B4-BE49-F238E27FC236}">
                <a16:creationId xmlns:a16="http://schemas.microsoft.com/office/drawing/2014/main" id="{71037E3A-4573-4EBC-AFE7-E07F07BC2083}"/>
              </a:ext>
            </a:extLst>
          </p:cNvPr>
          <p:cNvSpPr>
            <a:spLocks noGrp="1"/>
          </p:cNvSpPr>
          <p:nvPr>
            <p:ph type="body" sz="quarter" idx="10"/>
          </p:nvPr>
        </p:nvSpPr>
        <p:spPr/>
        <p:txBody>
          <a:bodyPr/>
          <a:lstStyle/>
          <a:p>
            <a:r>
              <a:rPr lang="en-US" dirty="0"/>
              <a:t>21-06-2025 | Confidential</a:t>
            </a:r>
          </a:p>
        </p:txBody>
      </p:sp>
      <p:sp>
        <p:nvSpPr>
          <p:cNvPr id="7" name="Title 6">
            <a:extLst>
              <a:ext uri="{FF2B5EF4-FFF2-40B4-BE49-F238E27FC236}">
                <a16:creationId xmlns:a16="http://schemas.microsoft.com/office/drawing/2014/main" id="{D6E10909-D2A0-E8A7-FF9F-F7EBDACFF2FA}"/>
              </a:ext>
            </a:extLst>
          </p:cNvPr>
          <p:cNvSpPr>
            <a:spLocks noGrp="1"/>
          </p:cNvSpPr>
          <p:nvPr>
            <p:ph type="ctrTitle"/>
          </p:nvPr>
        </p:nvSpPr>
        <p:spPr/>
        <p:txBody>
          <a:bodyPr/>
          <a:lstStyle/>
          <a:p>
            <a:r>
              <a:rPr lang="en-US" sz="4400" dirty="0"/>
              <a:t>AI AGENTS FOUNDATIONS​ – Day 2</a:t>
            </a:r>
            <a:br>
              <a:rPr lang="en-US" sz="4400" dirty="0"/>
            </a:br>
            <a:endParaRPr lang="en-US" sz="4400" dirty="0"/>
          </a:p>
        </p:txBody>
      </p:sp>
      <p:pic>
        <p:nvPicPr>
          <p:cNvPr id="1031" name="Picture 7" descr="A blue robot holding a paper and pen&#10;&#10;Description automatically generated">
            <a:extLst>
              <a:ext uri="{FF2B5EF4-FFF2-40B4-BE49-F238E27FC236}">
                <a16:creationId xmlns:a16="http://schemas.microsoft.com/office/drawing/2014/main" id="{8F6D92F4-17B6-7B8C-A187-D0789FC499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7108" y="3429000"/>
            <a:ext cx="2700045" cy="27329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6">
            <a:extLst>
              <a:ext uri="{FF2B5EF4-FFF2-40B4-BE49-F238E27FC236}">
                <a16:creationId xmlns:a16="http://schemas.microsoft.com/office/drawing/2014/main" id="{6EC5BC74-0B05-E69F-14E4-F67C4F83986F}"/>
              </a:ext>
            </a:extLst>
          </p:cNvPr>
          <p:cNvSpPr txBox="1">
            <a:spLocks/>
          </p:cNvSpPr>
          <p:nvPr/>
        </p:nvSpPr>
        <p:spPr>
          <a:xfrm>
            <a:off x="1055440" y="3145724"/>
            <a:ext cx="4712314" cy="535393"/>
          </a:xfrm>
          <a:prstGeom prst="rect">
            <a:avLst/>
          </a:prstGeom>
          <a:noFill/>
          <a:ln w="12700" cap="flat" cmpd="sng" algn="ctr">
            <a:noFill/>
            <a:prstDash val="solid"/>
            <a:miter lim="800000"/>
          </a:ln>
          <a:effectLst/>
        </p:spPr>
        <p:txBody>
          <a:bodyPr vert="horz" lIns="0" tIns="0" rIns="0" bIns="0" rtlCol="0" anchor="t">
            <a:noAutofit/>
          </a:bodyPr>
          <a:lstStyle>
            <a:lvl1pPr algn="l" defTabSz="914400" rtl="0" eaLnBrk="1" latinLnBrk="0" hangingPunct="1">
              <a:lnSpc>
                <a:spcPct val="90000"/>
              </a:lnSpc>
              <a:spcBef>
                <a:spcPct val="0"/>
              </a:spcBef>
              <a:buNone/>
              <a:defRPr lang="en-US" sz="6000" b="1" kern="1200" dirty="0">
                <a:solidFill>
                  <a:schemeClr val="lt1"/>
                </a:solidFill>
                <a:latin typeface="+mj-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sz="3200" dirty="0">
                <a:latin typeface="+mn-lt"/>
              </a:rPr>
              <a:t>Demo and Build Your Agent</a:t>
            </a:r>
          </a:p>
        </p:txBody>
      </p:sp>
    </p:spTree>
    <p:extLst>
      <p:ext uri="{BB962C8B-B14F-4D97-AF65-F5344CB8AC3E}">
        <p14:creationId xmlns:p14="http://schemas.microsoft.com/office/powerpoint/2010/main" val="3419567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4247F8-9AD1-77BD-2130-71C5B1DD176F}"/>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9C1D911-3E72-E884-4DDB-A83613C76C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F9C1D911-3E72-E884-4DDB-A83613C76C8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63DDF395-4E58-C700-3A2B-7445776E2333}"/>
              </a:ext>
            </a:extLst>
          </p:cNvPr>
          <p:cNvSpPr>
            <a:spLocks noGrp="1"/>
          </p:cNvSpPr>
          <p:nvPr>
            <p:ph type="sldNum" sz="quarter" idx="4"/>
          </p:nvPr>
        </p:nvSpPr>
        <p:spPr/>
        <p:txBody>
          <a:bodyPr/>
          <a:lstStyle/>
          <a:p>
            <a:r>
              <a:rPr lang="pl-PL"/>
              <a:t>PG. </a:t>
            </a:r>
            <a:fld id="{78A5FBEC-AD48-4732-A93E-D868E0593745}" type="slidenum">
              <a:rPr smtClean="0"/>
              <a:pPr/>
              <a:t>20</a:t>
            </a:fld>
            <a:endParaRPr lang="en-US"/>
          </a:p>
        </p:txBody>
      </p:sp>
      <p:sp>
        <p:nvSpPr>
          <p:cNvPr id="18" name="Date Placeholder 17">
            <a:extLst>
              <a:ext uri="{FF2B5EF4-FFF2-40B4-BE49-F238E27FC236}">
                <a16:creationId xmlns:a16="http://schemas.microsoft.com/office/drawing/2014/main" id="{450CCD28-9058-0F6E-3437-E5D2DC07B7CB}"/>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DA58F516-4186-A7CC-ACF4-C67053054114}"/>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F8B9D9C9-F277-BF98-AEF6-3075AF839C81}"/>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What is a protocol?​</a:t>
            </a:r>
          </a:p>
        </p:txBody>
      </p:sp>
      <p:grpSp>
        <p:nvGrpSpPr>
          <p:cNvPr id="2" name="Group 1">
            <a:extLst>
              <a:ext uri="{FF2B5EF4-FFF2-40B4-BE49-F238E27FC236}">
                <a16:creationId xmlns:a16="http://schemas.microsoft.com/office/drawing/2014/main" id="{C2F21EA6-D8CA-B39B-1CB2-D3FF17404C4F}"/>
              </a:ext>
            </a:extLst>
          </p:cNvPr>
          <p:cNvGrpSpPr/>
          <p:nvPr/>
        </p:nvGrpSpPr>
        <p:grpSpPr>
          <a:xfrm>
            <a:off x="1918681" y="1660582"/>
            <a:ext cx="8354638" cy="4464914"/>
            <a:chOff x="750550" y="1462436"/>
            <a:chExt cx="8489505" cy="4613881"/>
          </a:xfrm>
        </p:grpSpPr>
        <p:sp>
          <p:nvSpPr>
            <p:cNvPr id="3" name="Rectangle 2">
              <a:extLst>
                <a:ext uri="{FF2B5EF4-FFF2-40B4-BE49-F238E27FC236}">
                  <a16:creationId xmlns:a16="http://schemas.microsoft.com/office/drawing/2014/main" id="{5BD2803C-D1FF-7A53-0453-BA096FD12BC3}"/>
                </a:ext>
              </a:extLst>
            </p:cNvPr>
            <p:cNvSpPr/>
            <p:nvPr/>
          </p:nvSpPr>
          <p:spPr>
            <a:xfrm>
              <a:off x="2657771" y="1462436"/>
              <a:ext cx="2603597" cy="148677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8A8E2BE2-8D90-7939-3F4F-8C54A396A02F}"/>
                </a:ext>
              </a:extLst>
            </p:cNvPr>
            <p:cNvSpPr/>
            <p:nvPr/>
          </p:nvSpPr>
          <p:spPr>
            <a:xfrm>
              <a:off x="2657771" y="1462436"/>
              <a:ext cx="2603597" cy="18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1EFCACCA-4003-4E5A-7E7E-A2195B362164}"/>
                </a:ext>
              </a:extLst>
            </p:cNvPr>
            <p:cNvSpPr/>
            <p:nvPr/>
          </p:nvSpPr>
          <p:spPr>
            <a:xfrm>
              <a:off x="2657770" y="1650900"/>
              <a:ext cx="2603597" cy="18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a:t>
              </a:r>
              <a:endParaRPr kumimoji="0" lang="en-AE"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Oval 5">
              <a:extLst>
                <a:ext uri="{FF2B5EF4-FFF2-40B4-BE49-F238E27FC236}">
                  <a16:creationId xmlns:a16="http://schemas.microsoft.com/office/drawing/2014/main" id="{CCB65C43-FAF5-423B-A4FD-84CEF6AEB66F}"/>
                </a:ext>
              </a:extLst>
            </p:cNvPr>
            <p:cNvSpPr/>
            <p:nvPr/>
          </p:nvSpPr>
          <p:spPr>
            <a:xfrm>
              <a:off x="2713612" y="1518277"/>
              <a:ext cx="90742" cy="76782"/>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Oval 9">
              <a:extLst>
                <a:ext uri="{FF2B5EF4-FFF2-40B4-BE49-F238E27FC236}">
                  <a16:creationId xmlns:a16="http://schemas.microsoft.com/office/drawing/2014/main" id="{E7C761BA-C250-E948-F9DF-0F16CEBD4CB2}"/>
                </a:ext>
              </a:extLst>
            </p:cNvPr>
            <p:cNvSpPr/>
            <p:nvPr/>
          </p:nvSpPr>
          <p:spPr>
            <a:xfrm>
              <a:off x="2860195" y="1518277"/>
              <a:ext cx="90742" cy="76782"/>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Oval 10">
              <a:extLst>
                <a:ext uri="{FF2B5EF4-FFF2-40B4-BE49-F238E27FC236}">
                  <a16:creationId xmlns:a16="http://schemas.microsoft.com/office/drawing/2014/main" id="{7E9025D3-90C9-DD4F-E8E9-69CA1BA998EE}"/>
                </a:ext>
              </a:extLst>
            </p:cNvPr>
            <p:cNvSpPr/>
            <p:nvPr/>
          </p:nvSpPr>
          <p:spPr>
            <a:xfrm>
              <a:off x="3006778" y="1518277"/>
              <a:ext cx="90742" cy="76782"/>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1DA71C07-E9D7-4EC8-7DEA-79708A83FB67}"/>
                </a:ext>
              </a:extLst>
            </p:cNvPr>
            <p:cNvSpPr/>
            <p:nvPr/>
          </p:nvSpPr>
          <p:spPr>
            <a:xfrm>
              <a:off x="7214648" y="1462436"/>
              <a:ext cx="2025407" cy="367854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64FC505B-9342-377D-97DE-34DC333BA7AE}"/>
                </a:ext>
              </a:extLst>
            </p:cNvPr>
            <p:cNvSpPr/>
            <p:nvPr/>
          </p:nvSpPr>
          <p:spPr>
            <a:xfrm>
              <a:off x="2657770" y="3654204"/>
              <a:ext cx="2603597" cy="1486772"/>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AC28F23B-67C5-E274-FB65-2966E6F85F08}"/>
                </a:ext>
              </a:extLst>
            </p:cNvPr>
            <p:cNvSpPr/>
            <p:nvPr/>
          </p:nvSpPr>
          <p:spPr>
            <a:xfrm>
              <a:off x="2657770" y="3654204"/>
              <a:ext cx="2603597" cy="18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Rectangle 14">
              <a:extLst>
                <a:ext uri="{FF2B5EF4-FFF2-40B4-BE49-F238E27FC236}">
                  <a16:creationId xmlns:a16="http://schemas.microsoft.com/office/drawing/2014/main" id="{204C1AFC-64B4-9B95-61D9-72C2E4AA54E1}"/>
                </a:ext>
              </a:extLst>
            </p:cNvPr>
            <p:cNvSpPr/>
            <p:nvPr/>
          </p:nvSpPr>
          <p:spPr>
            <a:xfrm>
              <a:off x="2657769" y="3842668"/>
              <a:ext cx="2603597" cy="18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http://</a:t>
              </a:r>
              <a:endParaRPr kumimoji="0" lang="en-AE"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Oval 15">
              <a:extLst>
                <a:ext uri="{FF2B5EF4-FFF2-40B4-BE49-F238E27FC236}">
                  <a16:creationId xmlns:a16="http://schemas.microsoft.com/office/drawing/2014/main" id="{4DD5D505-9992-1F5A-B3B9-C2090289B1BD}"/>
                </a:ext>
              </a:extLst>
            </p:cNvPr>
            <p:cNvSpPr/>
            <p:nvPr/>
          </p:nvSpPr>
          <p:spPr>
            <a:xfrm>
              <a:off x="2713611" y="3710045"/>
              <a:ext cx="90742" cy="76782"/>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l 18">
              <a:extLst>
                <a:ext uri="{FF2B5EF4-FFF2-40B4-BE49-F238E27FC236}">
                  <a16:creationId xmlns:a16="http://schemas.microsoft.com/office/drawing/2014/main" id="{0DCFE518-7D92-5289-85CE-4F5E5EFC1AB3}"/>
                </a:ext>
              </a:extLst>
            </p:cNvPr>
            <p:cNvSpPr/>
            <p:nvPr/>
          </p:nvSpPr>
          <p:spPr>
            <a:xfrm>
              <a:off x="2860194" y="3710045"/>
              <a:ext cx="90742" cy="76782"/>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l 19">
              <a:extLst>
                <a:ext uri="{FF2B5EF4-FFF2-40B4-BE49-F238E27FC236}">
                  <a16:creationId xmlns:a16="http://schemas.microsoft.com/office/drawing/2014/main" id="{76613013-89B5-8848-7764-13A3183D9C0E}"/>
                </a:ext>
              </a:extLst>
            </p:cNvPr>
            <p:cNvSpPr/>
            <p:nvPr/>
          </p:nvSpPr>
          <p:spPr>
            <a:xfrm>
              <a:off x="3006777" y="3710045"/>
              <a:ext cx="90742" cy="76782"/>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21" name="Straight Arrow Connector 20">
              <a:extLst>
                <a:ext uri="{FF2B5EF4-FFF2-40B4-BE49-F238E27FC236}">
                  <a16:creationId xmlns:a16="http://schemas.microsoft.com/office/drawing/2014/main" id="{12CEF644-B413-15A6-C812-CEFAF999C23A}"/>
                </a:ext>
              </a:extLst>
            </p:cNvPr>
            <p:cNvCxnSpPr/>
            <p:nvPr/>
          </p:nvCxnSpPr>
          <p:spPr>
            <a:xfrm>
              <a:off x="5749978" y="2205822"/>
              <a:ext cx="1060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18">
              <a:extLst>
                <a:ext uri="{FF2B5EF4-FFF2-40B4-BE49-F238E27FC236}">
                  <a16:creationId xmlns:a16="http://schemas.microsoft.com/office/drawing/2014/main" id="{111D446D-CA05-F3C4-3951-0F5858EB2386}"/>
                </a:ext>
              </a:extLst>
            </p:cNvPr>
            <p:cNvSpPr txBox="1"/>
            <p:nvPr/>
          </p:nvSpPr>
          <p:spPr>
            <a:xfrm>
              <a:off x="5224300" y="1637223"/>
              <a:ext cx="203542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HTTP request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1200" b="0" i="0" u="none" strike="noStrike" kern="1200" cap="none" spc="0" normalizeH="0" baseline="0" noProof="0" dirty="0">
                  <a:ln>
                    <a:noFill/>
                  </a:ln>
                  <a:solidFill>
                    <a:prstClr val="black"/>
                  </a:solidFill>
                  <a:effectLst/>
                  <a:uLnTx/>
                  <a:uFillTx/>
                  <a:latin typeface="Calibri"/>
                  <a:ea typeface="+mn-ea"/>
                  <a:cs typeface="+mn-cs"/>
                </a:rPr>
                <a:t>GET /wiki/Mount_Kilimanjaro</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3" name="Straight Arrow Connector 22">
              <a:extLst>
                <a:ext uri="{FF2B5EF4-FFF2-40B4-BE49-F238E27FC236}">
                  <a16:creationId xmlns:a16="http://schemas.microsoft.com/office/drawing/2014/main" id="{30179591-4427-BD4A-9EF9-584CAB735BAD}"/>
                </a:ext>
              </a:extLst>
            </p:cNvPr>
            <p:cNvCxnSpPr/>
            <p:nvPr/>
          </p:nvCxnSpPr>
          <p:spPr>
            <a:xfrm flipH="1">
              <a:off x="5826760" y="4586053"/>
              <a:ext cx="984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1">
              <a:extLst>
                <a:ext uri="{FF2B5EF4-FFF2-40B4-BE49-F238E27FC236}">
                  <a16:creationId xmlns:a16="http://schemas.microsoft.com/office/drawing/2014/main" id="{CF2298E6-3728-1D1B-E178-1EC8FF242F12}"/>
                </a:ext>
              </a:extLst>
            </p:cNvPr>
            <p:cNvSpPr txBox="1"/>
            <p:nvPr/>
          </p:nvSpPr>
          <p:spPr>
            <a:xfrm>
              <a:off x="5569012" y="4086971"/>
              <a:ext cx="114749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HTTP Response</a:t>
              </a:r>
              <a:endParaRPr kumimoji="0" lang="en-AE"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6B2E896E-39E4-170E-B618-FFBF6CF3D84B}"/>
                </a:ext>
              </a:extLst>
            </p:cNvPr>
            <p:cNvSpPr/>
            <p:nvPr/>
          </p:nvSpPr>
          <p:spPr>
            <a:xfrm>
              <a:off x="7214648" y="5633078"/>
              <a:ext cx="2025407" cy="4432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Server</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854B9A1C-FD69-EC8F-0B02-61A7421DCCA6}"/>
                </a:ext>
              </a:extLst>
            </p:cNvPr>
            <p:cNvSpPr/>
            <p:nvPr/>
          </p:nvSpPr>
          <p:spPr>
            <a:xfrm>
              <a:off x="2905565" y="5633077"/>
              <a:ext cx="2025407" cy="4432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Client</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27" name="Graphic 25" descr="Database outline">
              <a:extLst>
                <a:ext uri="{FF2B5EF4-FFF2-40B4-BE49-F238E27FC236}">
                  <a16:creationId xmlns:a16="http://schemas.microsoft.com/office/drawing/2014/main" id="{4CB3D5D4-97B8-4518-77BF-F5475E3614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193880" y="2348914"/>
              <a:ext cx="2025407" cy="2025407"/>
            </a:xfrm>
            <a:prstGeom prst="rect">
              <a:avLst/>
            </a:prstGeom>
          </p:spPr>
        </p:pic>
        <p:sp>
          <p:nvSpPr>
            <p:cNvPr id="28" name="TextBox 26">
              <a:extLst>
                <a:ext uri="{FF2B5EF4-FFF2-40B4-BE49-F238E27FC236}">
                  <a16:creationId xmlns:a16="http://schemas.microsoft.com/office/drawing/2014/main" id="{80CEB291-3558-89CB-3AFB-0C785EE7D12E}"/>
                </a:ext>
              </a:extLst>
            </p:cNvPr>
            <p:cNvSpPr txBox="1"/>
            <p:nvPr/>
          </p:nvSpPr>
          <p:spPr>
            <a:xfrm>
              <a:off x="750550" y="3630390"/>
              <a:ext cx="95545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Browser</a:t>
              </a:r>
              <a:endParaRPr kumimoji="0" lang="en-AE"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9" name="Straight Arrow Connector 28">
              <a:extLst>
                <a:ext uri="{FF2B5EF4-FFF2-40B4-BE49-F238E27FC236}">
                  <a16:creationId xmlns:a16="http://schemas.microsoft.com/office/drawing/2014/main" id="{2EE85E3C-5F38-EF11-2058-6647085491D0}"/>
                </a:ext>
              </a:extLst>
            </p:cNvPr>
            <p:cNvCxnSpPr/>
            <p:nvPr/>
          </p:nvCxnSpPr>
          <p:spPr>
            <a:xfrm>
              <a:off x="1778271" y="4086971"/>
              <a:ext cx="537472" cy="499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A64CDF0-D015-476F-7B84-BBDAE3B2B0EF}"/>
                </a:ext>
              </a:extLst>
            </p:cNvPr>
            <p:cNvCxnSpPr>
              <a:cxnSpLocks/>
            </p:cNvCxnSpPr>
            <p:nvPr/>
          </p:nvCxnSpPr>
          <p:spPr>
            <a:xfrm flipV="1">
              <a:off x="1792231" y="2788664"/>
              <a:ext cx="537472" cy="961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1" name="Picture 30">
              <a:extLst>
                <a:ext uri="{FF2B5EF4-FFF2-40B4-BE49-F238E27FC236}">
                  <a16:creationId xmlns:a16="http://schemas.microsoft.com/office/drawing/2014/main" id="{2BADDA5E-B149-11FF-C051-AFAFEC91D582}"/>
                </a:ext>
              </a:extLst>
            </p:cNvPr>
            <p:cNvPicPr>
              <a:picLocks noChangeAspect="1"/>
            </p:cNvPicPr>
            <p:nvPr/>
          </p:nvPicPr>
          <p:blipFill>
            <a:blip r:embed="rId8"/>
            <a:stretch>
              <a:fillRect/>
            </a:stretch>
          </p:blipFill>
          <p:spPr>
            <a:xfrm>
              <a:off x="2758982" y="4048580"/>
              <a:ext cx="2269012" cy="1057493"/>
            </a:xfrm>
            <a:prstGeom prst="rect">
              <a:avLst/>
            </a:prstGeom>
          </p:spPr>
        </p:pic>
      </p:grpSp>
    </p:spTree>
    <p:extLst>
      <p:ext uri="{BB962C8B-B14F-4D97-AF65-F5344CB8AC3E}">
        <p14:creationId xmlns:p14="http://schemas.microsoft.com/office/powerpoint/2010/main" val="2249959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69F94-B931-D4AB-3E46-149250ECE406}"/>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DCA1482-89F8-200A-7932-B9777D668D2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9DCA1482-89F8-200A-7932-B9777D668D2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39406295-5AEE-722A-B139-899A8855037D}"/>
              </a:ext>
            </a:extLst>
          </p:cNvPr>
          <p:cNvSpPr>
            <a:spLocks noGrp="1"/>
          </p:cNvSpPr>
          <p:nvPr>
            <p:ph type="sldNum" sz="quarter" idx="4"/>
          </p:nvPr>
        </p:nvSpPr>
        <p:spPr/>
        <p:txBody>
          <a:bodyPr/>
          <a:lstStyle/>
          <a:p>
            <a:r>
              <a:rPr lang="pl-PL"/>
              <a:t>PG. </a:t>
            </a:r>
            <a:fld id="{78A5FBEC-AD48-4732-A93E-D868E0593745}" type="slidenum">
              <a:rPr smtClean="0"/>
              <a:pPr/>
              <a:t>21</a:t>
            </a:fld>
            <a:endParaRPr lang="en-US"/>
          </a:p>
        </p:txBody>
      </p:sp>
      <p:sp>
        <p:nvSpPr>
          <p:cNvPr id="18" name="Date Placeholder 17">
            <a:extLst>
              <a:ext uri="{FF2B5EF4-FFF2-40B4-BE49-F238E27FC236}">
                <a16:creationId xmlns:a16="http://schemas.microsoft.com/office/drawing/2014/main" id="{080040EA-2FB2-C5EE-1DD5-4A6FF9EAEBBC}"/>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DA5CD3AD-EB79-FCE6-69F2-D0DC3AA5281D}"/>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0019FB42-3AB3-6F17-1B14-8050C3C311F9}"/>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What is an API?​</a:t>
            </a:r>
          </a:p>
        </p:txBody>
      </p:sp>
      <p:grpSp>
        <p:nvGrpSpPr>
          <p:cNvPr id="32" name="Group 31">
            <a:extLst>
              <a:ext uri="{FF2B5EF4-FFF2-40B4-BE49-F238E27FC236}">
                <a16:creationId xmlns:a16="http://schemas.microsoft.com/office/drawing/2014/main" id="{252357A4-7745-8DEC-EF69-5BA3A983279E}"/>
              </a:ext>
            </a:extLst>
          </p:cNvPr>
          <p:cNvGrpSpPr/>
          <p:nvPr/>
        </p:nvGrpSpPr>
        <p:grpSpPr>
          <a:xfrm>
            <a:off x="3056573" y="1554679"/>
            <a:ext cx="6334491" cy="4613881"/>
            <a:chOff x="2525238" y="1494804"/>
            <a:chExt cx="6334491" cy="4613881"/>
          </a:xfrm>
        </p:grpSpPr>
        <p:sp>
          <p:nvSpPr>
            <p:cNvPr id="33" name="Rectangle 32">
              <a:extLst>
                <a:ext uri="{FF2B5EF4-FFF2-40B4-BE49-F238E27FC236}">
                  <a16:creationId xmlns:a16="http://schemas.microsoft.com/office/drawing/2014/main" id="{BFE903A9-2757-299F-FD90-70C7E993D2F3}"/>
                </a:ext>
              </a:extLst>
            </p:cNvPr>
            <p:cNvSpPr/>
            <p:nvPr/>
          </p:nvSpPr>
          <p:spPr>
            <a:xfrm>
              <a:off x="6834322" y="1494804"/>
              <a:ext cx="2025407" cy="367854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34" name="Straight Arrow Connector 33">
              <a:extLst>
                <a:ext uri="{FF2B5EF4-FFF2-40B4-BE49-F238E27FC236}">
                  <a16:creationId xmlns:a16="http://schemas.microsoft.com/office/drawing/2014/main" id="{D5A444A4-EA75-86D0-21B6-F900CB639BF5}"/>
                </a:ext>
              </a:extLst>
            </p:cNvPr>
            <p:cNvCxnSpPr/>
            <p:nvPr/>
          </p:nvCxnSpPr>
          <p:spPr>
            <a:xfrm>
              <a:off x="5369652" y="2238190"/>
              <a:ext cx="1060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TextBox 18">
              <a:extLst>
                <a:ext uri="{FF2B5EF4-FFF2-40B4-BE49-F238E27FC236}">
                  <a16:creationId xmlns:a16="http://schemas.microsoft.com/office/drawing/2014/main" id="{C4B41482-D3EA-709C-B710-9D8AC7FC7256}"/>
                </a:ext>
              </a:extLst>
            </p:cNvPr>
            <p:cNvSpPr txBox="1"/>
            <p:nvPr/>
          </p:nvSpPr>
          <p:spPr>
            <a:xfrm>
              <a:off x="4641606" y="1697534"/>
              <a:ext cx="2192716"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HTTP request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a:ea typeface="+mn-ea"/>
                  <a:cs typeface="+mn-cs"/>
                </a:rPr>
                <a:t>GET /api/mountains/kilimanjaro</a:t>
              </a:r>
            </a:p>
          </p:txBody>
        </p:sp>
        <p:cxnSp>
          <p:nvCxnSpPr>
            <p:cNvPr id="36" name="Straight Arrow Connector 35">
              <a:extLst>
                <a:ext uri="{FF2B5EF4-FFF2-40B4-BE49-F238E27FC236}">
                  <a16:creationId xmlns:a16="http://schemas.microsoft.com/office/drawing/2014/main" id="{B25FA634-3B33-D96A-3FF7-9BA0BD19808E}"/>
                </a:ext>
              </a:extLst>
            </p:cNvPr>
            <p:cNvCxnSpPr/>
            <p:nvPr/>
          </p:nvCxnSpPr>
          <p:spPr>
            <a:xfrm flipH="1">
              <a:off x="5446434" y="4618421"/>
              <a:ext cx="984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21">
              <a:extLst>
                <a:ext uri="{FF2B5EF4-FFF2-40B4-BE49-F238E27FC236}">
                  <a16:creationId xmlns:a16="http://schemas.microsoft.com/office/drawing/2014/main" id="{A5BCD9D5-020F-E1D3-9759-6E240D24A4BD}"/>
                </a:ext>
              </a:extLst>
            </p:cNvPr>
            <p:cNvSpPr txBox="1"/>
            <p:nvPr/>
          </p:nvSpPr>
          <p:spPr>
            <a:xfrm>
              <a:off x="5188686" y="4119339"/>
              <a:ext cx="114749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HTTP Response</a:t>
              </a:r>
              <a:endParaRPr kumimoji="0" lang="en-AE"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37">
              <a:extLst>
                <a:ext uri="{FF2B5EF4-FFF2-40B4-BE49-F238E27FC236}">
                  <a16:creationId xmlns:a16="http://schemas.microsoft.com/office/drawing/2014/main" id="{959C1C9D-84A4-BDA7-110C-DD200F6F9E56}"/>
                </a:ext>
              </a:extLst>
            </p:cNvPr>
            <p:cNvSpPr/>
            <p:nvPr/>
          </p:nvSpPr>
          <p:spPr>
            <a:xfrm>
              <a:off x="6834322" y="5665446"/>
              <a:ext cx="2025407" cy="4432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Server</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9" name="Rectangle 38">
              <a:extLst>
                <a:ext uri="{FF2B5EF4-FFF2-40B4-BE49-F238E27FC236}">
                  <a16:creationId xmlns:a16="http://schemas.microsoft.com/office/drawing/2014/main" id="{0E61E956-5CAF-1F8C-CCAF-A84C28E5392E}"/>
                </a:ext>
              </a:extLst>
            </p:cNvPr>
            <p:cNvSpPr/>
            <p:nvPr/>
          </p:nvSpPr>
          <p:spPr>
            <a:xfrm>
              <a:off x="2525239" y="5665445"/>
              <a:ext cx="2025407" cy="4432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REST Client</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40" name="Graphic 25" descr="Database outline">
              <a:extLst>
                <a:ext uri="{FF2B5EF4-FFF2-40B4-BE49-F238E27FC236}">
                  <a16:creationId xmlns:a16="http://schemas.microsoft.com/office/drawing/2014/main" id="{BE9FED05-EA06-C5A7-A1DC-89FFD1A12E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13554" y="2381282"/>
              <a:ext cx="2025407" cy="2025407"/>
            </a:xfrm>
            <a:prstGeom prst="rect">
              <a:avLst/>
            </a:prstGeom>
          </p:spPr>
        </p:pic>
        <p:sp>
          <p:nvSpPr>
            <p:cNvPr id="41" name="Rectangle 40">
              <a:extLst>
                <a:ext uri="{FF2B5EF4-FFF2-40B4-BE49-F238E27FC236}">
                  <a16:creationId xmlns:a16="http://schemas.microsoft.com/office/drawing/2014/main" id="{0AF38CC2-D9B8-B708-C9C0-EC1E6D458E25}"/>
                </a:ext>
              </a:extLst>
            </p:cNvPr>
            <p:cNvSpPr/>
            <p:nvPr/>
          </p:nvSpPr>
          <p:spPr>
            <a:xfrm>
              <a:off x="2525238" y="1494804"/>
              <a:ext cx="2025407" cy="367854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pic>
          <p:nvPicPr>
            <p:cNvPr id="42" name="Graphic 16" descr="Tablet with solid fill">
              <a:extLst>
                <a:ext uri="{FF2B5EF4-FFF2-40B4-BE49-F238E27FC236}">
                  <a16:creationId xmlns:a16="http://schemas.microsoft.com/office/drawing/2014/main" id="{46DC199A-4E5C-5C64-CC08-366FFF8FE98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80741" y="3538243"/>
              <a:ext cx="914400" cy="914400"/>
            </a:xfrm>
            <a:prstGeom prst="rect">
              <a:avLst/>
            </a:prstGeom>
          </p:spPr>
        </p:pic>
        <p:pic>
          <p:nvPicPr>
            <p:cNvPr id="43" name="Graphic 24" descr="Smart Phone with solid fill">
              <a:extLst>
                <a:ext uri="{FF2B5EF4-FFF2-40B4-BE49-F238E27FC236}">
                  <a16:creationId xmlns:a16="http://schemas.microsoft.com/office/drawing/2014/main" id="{8700930A-F189-CC8F-6F23-4AC9E28C072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163689" y="1780990"/>
              <a:ext cx="914400" cy="914400"/>
            </a:xfrm>
            <a:prstGeom prst="rect">
              <a:avLst/>
            </a:prstGeom>
          </p:spPr>
        </p:pic>
        <p:pic>
          <p:nvPicPr>
            <p:cNvPr id="44" name="Graphic 30" descr="Laptop with solid fill">
              <a:extLst>
                <a:ext uri="{FF2B5EF4-FFF2-40B4-BE49-F238E27FC236}">
                  <a16:creationId xmlns:a16="http://schemas.microsoft.com/office/drawing/2014/main" id="{39B1EE90-4858-0205-432D-1606199D8AD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63689" y="2695390"/>
              <a:ext cx="914400" cy="914400"/>
            </a:xfrm>
            <a:prstGeom prst="rect">
              <a:avLst/>
            </a:prstGeom>
          </p:spPr>
        </p:pic>
        <p:sp>
          <p:nvSpPr>
            <p:cNvPr id="45" name="TextBox 33">
              <a:extLst>
                <a:ext uri="{FF2B5EF4-FFF2-40B4-BE49-F238E27FC236}">
                  <a16:creationId xmlns:a16="http://schemas.microsoft.com/office/drawing/2014/main" id="{2AD2AD7B-8BDF-BD0C-88DB-8DF6F364EF32}"/>
                </a:ext>
              </a:extLst>
            </p:cNvPr>
            <p:cNvSpPr txBox="1"/>
            <p:nvPr/>
          </p:nvSpPr>
          <p:spPr>
            <a:xfrm>
              <a:off x="4696068" y="4618421"/>
              <a:ext cx="1992830" cy="90024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1050" b="0" i="0" u="none" strike="noStrike" kern="1200" cap="none" spc="0" normalizeH="0" baseline="0" noProof="0" dirty="0">
                  <a:ln>
                    <a:noFill/>
                  </a:ln>
                  <a:solidFill>
                    <a:prstClr val="black"/>
                  </a:solidFill>
                  <a:effectLst/>
                  <a:uLnTx/>
                  <a:uFillTx/>
                  <a:latin typeface="Calibr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1050" b="0" i="0" u="none" strike="noStrike" kern="1200" cap="none" spc="0" normalizeH="0" baseline="0" noProof="0" dirty="0">
                  <a:ln>
                    <a:noFill/>
                  </a:ln>
                  <a:solidFill>
                    <a:prstClr val="black"/>
                  </a:solidFill>
                  <a:effectLst/>
                  <a:uLnTx/>
                  <a:uFillTx/>
                  <a:latin typeface="Calibri"/>
                  <a:ea typeface="+mn-ea"/>
                  <a:cs typeface="+mn-cs"/>
                </a:rPr>
                <a:t>  "name": "Mount Kilimanjaro",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1050" b="0" i="0" u="none" strike="noStrike" kern="1200" cap="none" spc="0" normalizeH="0" baseline="0" noProof="0" dirty="0">
                  <a:ln>
                    <a:noFill/>
                  </a:ln>
                  <a:solidFill>
                    <a:prstClr val="black"/>
                  </a:solidFill>
                  <a:effectLst/>
                  <a:uLnTx/>
                  <a:uFillTx/>
                  <a:latin typeface="Calibri"/>
                  <a:ea typeface="+mn-ea"/>
                  <a:cs typeface="+mn-cs"/>
                </a:rPr>
                <a:t>  "elevation": 5895,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1050" b="0" i="0" u="none" strike="noStrike" kern="1200" cap="none" spc="0" normalizeH="0" baseline="0" noProof="0" dirty="0">
                  <a:ln>
                    <a:noFill/>
                  </a:ln>
                  <a:solidFill>
                    <a:prstClr val="black"/>
                  </a:solidFill>
                  <a:effectLst/>
                  <a:uLnTx/>
                  <a:uFillTx/>
                  <a:latin typeface="Calibri"/>
                  <a:ea typeface="+mn-ea"/>
                  <a:cs typeface="+mn-cs"/>
                </a:rPr>
                <a:t>  "location": "Tanzania"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1050" b="0" i="0" u="none" strike="noStrike" kern="1200" cap="none" spc="0" normalizeH="0" baseline="0" noProof="0" dirty="0">
                  <a:ln>
                    <a:noFill/>
                  </a:ln>
                  <a:solidFill>
                    <a:prstClr val="black"/>
                  </a:solidFill>
                  <a:effectLst/>
                  <a:uLnTx/>
                  <a:uFillTx/>
                  <a:latin typeface="Calibri"/>
                  <a:ea typeface="+mn-ea"/>
                  <a:cs typeface="+mn-cs"/>
                </a:rPr>
                <a:t>}</a:t>
              </a:r>
            </a:p>
          </p:txBody>
        </p:sp>
      </p:grpSp>
    </p:spTree>
    <p:extLst>
      <p:ext uri="{BB962C8B-B14F-4D97-AF65-F5344CB8AC3E}">
        <p14:creationId xmlns:p14="http://schemas.microsoft.com/office/powerpoint/2010/main" val="3669062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B74996-C9D5-39E2-199C-1ECB7D28607E}"/>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BDA84D0-EDCF-13D9-838A-9DBF175A291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CBDA84D0-EDCF-13D9-838A-9DBF175A291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89D60A48-8B5F-0D74-6C22-508CF9A75518}"/>
              </a:ext>
            </a:extLst>
          </p:cNvPr>
          <p:cNvSpPr>
            <a:spLocks noGrp="1"/>
          </p:cNvSpPr>
          <p:nvPr>
            <p:ph type="sldNum" sz="quarter" idx="4"/>
          </p:nvPr>
        </p:nvSpPr>
        <p:spPr/>
        <p:txBody>
          <a:bodyPr/>
          <a:lstStyle/>
          <a:p>
            <a:r>
              <a:rPr lang="pl-PL"/>
              <a:t>PG. </a:t>
            </a:r>
            <a:fld id="{78A5FBEC-AD48-4732-A93E-D868E0593745}" type="slidenum">
              <a:rPr smtClean="0"/>
              <a:pPr/>
              <a:t>22</a:t>
            </a:fld>
            <a:endParaRPr lang="en-US"/>
          </a:p>
        </p:txBody>
      </p:sp>
      <p:sp>
        <p:nvSpPr>
          <p:cNvPr id="18" name="Date Placeholder 17">
            <a:extLst>
              <a:ext uri="{FF2B5EF4-FFF2-40B4-BE49-F238E27FC236}">
                <a16:creationId xmlns:a16="http://schemas.microsoft.com/office/drawing/2014/main" id="{4526C82D-973F-E2C2-817B-A5B241F22984}"/>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B13C7809-B460-0B64-6C34-4B6230191665}"/>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FBA45497-F5E1-E685-AAB8-65B62C7DC604}"/>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Model Context Protocol</a:t>
            </a:r>
          </a:p>
        </p:txBody>
      </p:sp>
      <p:grpSp>
        <p:nvGrpSpPr>
          <p:cNvPr id="2" name="Group 1">
            <a:extLst>
              <a:ext uri="{FF2B5EF4-FFF2-40B4-BE49-F238E27FC236}">
                <a16:creationId xmlns:a16="http://schemas.microsoft.com/office/drawing/2014/main" id="{CAA05E14-8B16-BC64-DE13-85779E15EDE0}"/>
              </a:ext>
            </a:extLst>
          </p:cNvPr>
          <p:cNvGrpSpPr/>
          <p:nvPr/>
        </p:nvGrpSpPr>
        <p:grpSpPr>
          <a:xfrm>
            <a:off x="970511" y="1534584"/>
            <a:ext cx="10250977" cy="4747273"/>
            <a:chOff x="291545" y="1270484"/>
            <a:chExt cx="11003992" cy="5265199"/>
          </a:xfrm>
        </p:grpSpPr>
        <p:pic>
          <p:nvPicPr>
            <p:cNvPr id="3" name="Picture 2">
              <a:extLst>
                <a:ext uri="{FF2B5EF4-FFF2-40B4-BE49-F238E27FC236}">
                  <a16:creationId xmlns:a16="http://schemas.microsoft.com/office/drawing/2014/main" id="{C65EC246-31BE-B334-378F-DEB421FC1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650" y="1270484"/>
              <a:ext cx="4935745" cy="4913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5">
              <a:extLst>
                <a:ext uri="{FF2B5EF4-FFF2-40B4-BE49-F238E27FC236}">
                  <a16:creationId xmlns:a16="http://schemas.microsoft.com/office/drawing/2014/main" id="{06C55004-D15B-4679-91EA-ABED1DC7265F}"/>
                </a:ext>
              </a:extLst>
            </p:cNvPr>
            <p:cNvSpPr txBox="1"/>
            <p:nvPr/>
          </p:nvSpPr>
          <p:spPr>
            <a:xfrm>
              <a:off x="291545" y="6258684"/>
              <a:ext cx="488627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a:ea typeface="+mn-ea"/>
                  <a:cs typeface="+mn-cs"/>
                </a:rPr>
                <a:t>Source: https://blog.csdn.net/ChailangCompany/article/details/146354913</a:t>
              </a:r>
              <a:endParaRPr kumimoji="0" lang="en-AE" sz="1200" b="0" i="1"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8">
              <a:extLst>
                <a:ext uri="{FF2B5EF4-FFF2-40B4-BE49-F238E27FC236}">
                  <a16:creationId xmlns:a16="http://schemas.microsoft.com/office/drawing/2014/main" id="{145B9F9F-916C-C264-B99C-C30ADD551768}"/>
                </a:ext>
              </a:extLst>
            </p:cNvPr>
            <p:cNvSpPr txBox="1"/>
            <p:nvPr/>
          </p:nvSpPr>
          <p:spPr>
            <a:xfrm>
              <a:off x="6985782" y="6258684"/>
              <a:ext cx="354500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a:ea typeface="+mn-ea"/>
                  <a:cs typeface="+mn-cs"/>
                </a:rPr>
                <a:t>Source: https://modelcontextprotocol.io/introduction</a:t>
              </a:r>
              <a:endParaRPr kumimoji="0" lang="en-AE" sz="1200" b="0" i="1" u="none" strike="noStrike" kern="1200" cap="none" spc="0" normalizeH="0" baseline="0" noProof="0" dirty="0">
                <a:ln>
                  <a:noFill/>
                </a:ln>
                <a:solidFill>
                  <a:prstClr val="black"/>
                </a:solidFill>
                <a:effectLst/>
                <a:uLnTx/>
                <a:uFillTx/>
                <a:latin typeface="Calibri"/>
                <a:ea typeface="+mn-ea"/>
                <a:cs typeface="+mn-cs"/>
              </a:endParaRPr>
            </a:p>
          </p:txBody>
        </p:sp>
        <p:sp>
          <p:nvSpPr>
            <p:cNvPr id="6" name="Rectangle: Rounded Corners 5">
              <a:extLst>
                <a:ext uri="{FF2B5EF4-FFF2-40B4-BE49-F238E27FC236}">
                  <a16:creationId xmlns:a16="http://schemas.microsoft.com/office/drawing/2014/main" id="{962DAB43-1F52-D394-4DEC-A0F03912DF8F}"/>
                </a:ext>
              </a:extLst>
            </p:cNvPr>
            <p:cNvSpPr/>
            <p:nvPr/>
          </p:nvSpPr>
          <p:spPr>
            <a:xfrm>
              <a:off x="6838439" y="1724072"/>
              <a:ext cx="4457098" cy="3787605"/>
            </a:xfrm>
            <a:prstGeom prst="roundRect">
              <a:avLst>
                <a:gd name="adj" fmla="val 10343"/>
              </a:avLst>
            </a:prstGeom>
            <a:solidFill>
              <a:srgbClr val="FFFFFF"/>
            </a:solidFill>
            <a:ln w="66675" cap="sq">
              <a:solidFill>
                <a:srgbClr val="7030A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3E3E3E"/>
                  </a:solidFill>
                  <a:effectLst/>
                  <a:uLnTx/>
                  <a:uFillTx/>
                  <a:latin typeface="__Inter_e5ab12"/>
                  <a:ea typeface="+mn-ea"/>
                  <a:cs typeface="+mn-cs"/>
                </a:rPr>
                <a:t>“MCP is an open protocol that standardizes how applications provide context to LLMs. Think of MCP like a USB-C port for AI applications. Just as USB-C provides a standardized way to connect your devices to various peripherals and accessories, MCP provides a standardized way to connect AI models to different data sources and tools.”</a:t>
              </a:r>
              <a:endParaRPr kumimoji="0" lang="en-AE" sz="2000" b="0" i="1"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727967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12A74-F05C-0A8D-07BC-8D834E358E97}"/>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D277485-B857-03B0-8E42-206C403159D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6D277485-B857-03B0-8E42-206C403159D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D7C99318-EA08-CC82-A581-2C7822B34188}"/>
              </a:ext>
            </a:extLst>
          </p:cNvPr>
          <p:cNvSpPr>
            <a:spLocks noGrp="1"/>
          </p:cNvSpPr>
          <p:nvPr>
            <p:ph type="sldNum" sz="quarter" idx="4"/>
          </p:nvPr>
        </p:nvSpPr>
        <p:spPr/>
        <p:txBody>
          <a:bodyPr/>
          <a:lstStyle/>
          <a:p>
            <a:r>
              <a:rPr lang="pl-PL"/>
              <a:t>PG. </a:t>
            </a:r>
            <a:fld id="{78A5FBEC-AD48-4732-A93E-D868E0593745}" type="slidenum">
              <a:rPr smtClean="0"/>
              <a:pPr/>
              <a:t>23</a:t>
            </a:fld>
            <a:endParaRPr lang="en-US"/>
          </a:p>
        </p:txBody>
      </p:sp>
      <p:sp>
        <p:nvSpPr>
          <p:cNvPr id="18" name="Date Placeholder 17">
            <a:extLst>
              <a:ext uri="{FF2B5EF4-FFF2-40B4-BE49-F238E27FC236}">
                <a16:creationId xmlns:a16="http://schemas.microsoft.com/office/drawing/2014/main" id="{24528CB7-26D9-276C-738A-E5E86D2295A1}"/>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3DF8C1F7-67A6-4504-3F9D-74756163D10A}"/>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E582B722-E327-ED54-6CD4-94E68BB87B21}"/>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High-Level Architecture of MCP</a:t>
            </a:r>
          </a:p>
        </p:txBody>
      </p:sp>
      <p:grpSp>
        <p:nvGrpSpPr>
          <p:cNvPr id="10" name="Group 9">
            <a:extLst>
              <a:ext uri="{FF2B5EF4-FFF2-40B4-BE49-F238E27FC236}">
                <a16:creationId xmlns:a16="http://schemas.microsoft.com/office/drawing/2014/main" id="{EA43615B-4A26-F6CB-68D2-DE9477291A1B}"/>
              </a:ext>
            </a:extLst>
          </p:cNvPr>
          <p:cNvGrpSpPr/>
          <p:nvPr/>
        </p:nvGrpSpPr>
        <p:grpSpPr>
          <a:xfrm>
            <a:off x="1674891" y="1545522"/>
            <a:ext cx="9317573" cy="4736335"/>
            <a:chOff x="1853538" y="1262245"/>
            <a:chExt cx="9569805" cy="4866259"/>
          </a:xfrm>
        </p:grpSpPr>
        <p:sp>
          <p:nvSpPr>
            <p:cNvPr id="11" name="Rectangle 10">
              <a:extLst>
                <a:ext uri="{FF2B5EF4-FFF2-40B4-BE49-F238E27FC236}">
                  <a16:creationId xmlns:a16="http://schemas.microsoft.com/office/drawing/2014/main" id="{7B9D935E-F10A-D90C-6110-986263C6635F}"/>
                </a:ext>
              </a:extLst>
            </p:cNvPr>
            <p:cNvSpPr/>
            <p:nvPr/>
          </p:nvSpPr>
          <p:spPr>
            <a:xfrm>
              <a:off x="1853538" y="1304416"/>
              <a:ext cx="2025407" cy="4339327"/>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12" name="Rectangle 11">
              <a:extLst>
                <a:ext uri="{FF2B5EF4-FFF2-40B4-BE49-F238E27FC236}">
                  <a16:creationId xmlns:a16="http://schemas.microsoft.com/office/drawing/2014/main" id="{D421FB0E-3B9D-15F3-CA1A-2DEDA218DCB3}"/>
                </a:ext>
              </a:extLst>
            </p:cNvPr>
            <p:cNvSpPr/>
            <p:nvPr/>
          </p:nvSpPr>
          <p:spPr>
            <a:xfrm>
              <a:off x="2012918" y="2702919"/>
              <a:ext cx="1686872" cy="122967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8D076A28-0396-19FD-11E3-1D5F6319B2D9}"/>
                </a:ext>
              </a:extLst>
            </p:cNvPr>
            <p:cNvSpPr/>
            <p:nvPr/>
          </p:nvSpPr>
          <p:spPr>
            <a:xfrm>
              <a:off x="2076320" y="1416390"/>
              <a:ext cx="1560065" cy="2338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MCP Host</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4" name="Rectangle 13">
              <a:extLst>
                <a:ext uri="{FF2B5EF4-FFF2-40B4-BE49-F238E27FC236}">
                  <a16:creationId xmlns:a16="http://schemas.microsoft.com/office/drawing/2014/main" id="{6305507F-40EA-86C1-5D31-D2FD0997963E}"/>
                </a:ext>
              </a:extLst>
            </p:cNvPr>
            <p:cNvSpPr/>
            <p:nvPr/>
          </p:nvSpPr>
          <p:spPr>
            <a:xfrm>
              <a:off x="2076320" y="2798314"/>
              <a:ext cx="1560065" cy="2338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MCP Client</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5" name="Oval 14">
              <a:extLst>
                <a:ext uri="{FF2B5EF4-FFF2-40B4-BE49-F238E27FC236}">
                  <a16:creationId xmlns:a16="http://schemas.microsoft.com/office/drawing/2014/main" id="{9DC72D00-F157-8DCB-4CAE-CE32161AF4D9}"/>
                </a:ext>
              </a:extLst>
            </p:cNvPr>
            <p:cNvSpPr/>
            <p:nvPr/>
          </p:nvSpPr>
          <p:spPr>
            <a:xfrm>
              <a:off x="5307555" y="2920613"/>
              <a:ext cx="1207566" cy="11069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LLM</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ctangle 15">
              <a:extLst>
                <a:ext uri="{FF2B5EF4-FFF2-40B4-BE49-F238E27FC236}">
                  <a16:creationId xmlns:a16="http://schemas.microsoft.com/office/drawing/2014/main" id="{14E4E594-29D8-7D9C-F553-1F0E3F38B217}"/>
                </a:ext>
              </a:extLst>
            </p:cNvPr>
            <p:cNvSpPr/>
            <p:nvPr/>
          </p:nvSpPr>
          <p:spPr>
            <a:xfrm>
              <a:off x="7943731" y="1262245"/>
              <a:ext cx="1686872" cy="122967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Rectangle 18">
              <a:extLst>
                <a:ext uri="{FF2B5EF4-FFF2-40B4-BE49-F238E27FC236}">
                  <a16:creationId xmlns:a16="http://schemas.microsoft.com/office/drawing/2014/main" id="{8B5C9B71-C5DA-37DA-1F8E-FA036C9B9273}"/>
                </a:ext>
              </a:extLst>
            </p:cNvPr>
            <p:cNvSpPr/>
            <p:nvPr/>
          </p:nvSpPr>
          <p:spPr>
            <a:xfrm>
              <a:off x="8007133" y="1357640"/>
              <a:ext cx="1560065" cy="2338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MCP Server</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0" name="Rectangle 19">
              <a:extLst>
                <a:ext uri="{FF2B5EF4-FFF2-40B4-BE49-F238E27FC236}">
                  <a16:creationId xmlns:a16="http://schemas.microsoft.com/office/drawing/2014/main" id="{A91CD371-54A0-EDE6-0607-22EF0CBA65F5}"/>
                </a:ext>
              </a:extLst>
            </p:cNvPr>
            <p:cNvSpPr/>
            <p:nvPr/>
          </p:nvSpPr>
          <p:spPr>
            <a:xfrm>
              <a:off x="7943731" y="2840922"/>
              <a:ext cx="1686872" cy="122967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Rectangle 20">
              <a:extLst>
                <a:ext uri="{FF2B5EF4-FFF2-40B4-BE49-F238E27FC236}">
                  <a16:creationId xmlns:a16="http://schemas.microsoft.com/office/drawing/2014/main" id="{78823CF6-2366-9F5D-81C9-7E960B6A5333}"/>
                </a:ext>
              </a:extLst>
            </p:cNvPr>
            <p:cNvSpPr/>
            <p:nvPr/>
          </p:nvSpPr>
          <p:spPr>
            <a:xfrm>
              <a:off x="8007133" y="2936317"/>
              <a:ext cx="1560065" cy="2338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MCP Server</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2" name="Rectangle 21">
              <a:extLst>
                <a:ext uri="{FF2B5EF4-FFF2-40B4-BE49-F238E27FC236}">
                  <a16:creationId xmlns:a16="http://schemas.microsoft.com/office/drawing/2014/main" id="{A4BB39B2-AA06-6058-CD95-0C134C23723A}"/>
                </a:ext>
              </a:extLst>
            </p:cNvPr>
            <p:cNvSpPr/>
            <p:nvPr/>
          </p:nvSpPr>
          <p:spPr>
            <a:xfrm>
              <a:off x="7943731" y="4419599"/>
              <a:ext cx="1686872" cy="1229670"/>
            </a:xfrm>
            <a:prstGeom prst="rect">
              <a:avLst/>
            </a:prstGeom>
          </p:spPr>
          <p:style>
            <a:lnRef idx="2">
              <a:schemeClr val="dk1"/>
            </a:lnRef>
            <a:fillRef idx="1">
              <a:schemeClr val="lt1"/>
            </a:fillRef>
            <a:effectRef idx="0">
              <a:schemeClr val="dk1"/>
            </a:effectRef>
            <a:fontRef idx="minor">
              <a:schemeClr val="dk1"/>
            </a:fontRef>
          </p:style>
          <p:txBody>
            <a:bodyPr rtlCol="0" anchor="ct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E"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Rectangle 22">
              <a:extLst>
                <a:ext uri="{FF2B5EF4-FFF2-40B4-BE49-F238E27FC236}">
                  <a16:creationId xmlns:a16="http://schemas.microsoft.com/office/drawing/2014/main" id="{76C1375E-F771-7827-4230-1022B901257D}"/>
                </a:ext>
              </a:extLst>
            </p:cNvPr>
            <p:cNvSpPr/>
            <p:nvPr/>
          </p:nvSpPr>
          <p:spPr>
            <a:xfrm>
              <a:off x="8007133" y="4514994"/>
              <a:ext cx="1560065" cy="2338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MCP Server</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4" name="Rectangle 23">
              <a:extLst>
                <a:ext uri="{FF2B5EF4-FFF2-40B4-BE49-F238E27FC236}">
                  <a16:creationId xmlns:a16="http://schemas.microsoft.com/office/drawing/2014/main" id="{B20B322B-4563-7672-9B4A-C1B37C10777C}"/>
                </a:ext>
              </a:extLst>
            </p:cNvPr>
            <p:cNvSpPr/>
            <p:nvPr/>
          </p:nvSpPr>
          <p:spPr>
            <a:xfrm>
              <a:off x="8427687" y="1877080"/>
              <a:ext cx="718956" cy="30712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Tool</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5" name="Rectangle 24">
              <a:extLst>
                <a:ext uri="{FF2B5EF4-FFF2-40B4-BE49-F238E27FC236}">
                  <a16:creationId xmlns:a16="http://schemas.microsoft.com/office/drawing/2014/main" id="{F873427D-DA19-1729-F102-3BDFB2D10317}"/>
                </a:ext>
              </a:extLst>
            </p:cNvPr>
            <p:cNvSpPr/>
            <p:nvPr/>
          </p:nvSpPr>
          <p:spPr>
            <a:xfrm>
              <a:off x="8217409" y="3474080"/>
              <a:ext cx="1139511" cy="3071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Resource</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26" name="Rectangle 25">
              <a:extLst>
                <a:ext uri="{FF2B5EF4-FFF2-40B4-BE49-F238E27FC236}">
                  <a16:creationId xmlns:a16="http://schemas.microsoft.com/office/drawing/2014/main" id="{BB518212-861C-1D9E-9A92-EB69448CF9DB}"/>
                </a:ext>
              </a:extLst>
            </p:cNvPr>
            <p:cNvSpPr/>
            <p:nvPr/>
          </p:nvSpPr>
          <p:spPr>
            <a:xfrm>
              <a:off x="8217408" y="5034434"/>
              <a:ext cx="1139511" cy="307127"/>
            </a:xfrm>
            <a:prstGeom prst="rect">
              <a:avLst/>
            </a:prstGeom>
            <a:solidFill>
              <a:srgbClr val="7030A0"/>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Prompt</a:t>
              </a:r>
              <a:endParaRPr kumimoji="0" lang="en-AE"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27" name="Straight Arrow Connector 26">
              <a:extLst>
                <a:ext uri="{FF2B5EF4-FFF2-40B4-BE49-F238E27FC236}">
                  <a16:creationId xmlns:a16="http://schemas.microsoft.com/office/drawing/2014/main" id="{19B747A2-7B78-ABF2-0A5F-AAE5881441EA}"/>
                </a:ext>
              </a:extLst>
            </p:cNvPr>
            <p:cNvCxnSpPr/>
            <p:nvPr/>
          </p:nvCxnSpPr>
          <p:spPr>
            <a:xfrm>
              <a:off x="4237261" y="3227012"/>
              <a:ext cx="767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8">
              <a:extLst>
                <a:ext uri="{FF2B5EF4-FFF2-40B4-BE49-F238E27FC236}">
                  <a16:creationId xmlns:a16="http://schemas.microsoft.com/office/drawing/2014/main" id="{BC2430BA-1120-0078-D169-D7882B2D9D23}"/>
                </a:ext>
              </a:extLst>
            </p:cNvPr>
            <p:cNvSpPr txBox="1"/>
            <p:nvPr/>
          </p:nvSpPr>
          <p:spPr>
            <a:xfrm>
              <a:off x="4397523" y="2857680"/>
              <a:ext cx="391454"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IN</a:t>
              </a:r>
              <a:endParaRPr kumimoji="0" lang="en-A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TextBox 29">
              <a:extLst>
                <a:ext uri="{FF2B5EF4-FFF2-40B4-BE49-F238E27FC236}">
                  <a16:creationId xmlns:a16="http://schemas.microsoft.com/office/drawing/2014/main" id="{7EBC911C-C1DD-D4A3-0391-E7A97776A9FE}"/>
                </a:ext>
              </a:extLst>
            </p:cNvPr>
            <p:cNvSpPr txBox="1"/>
            <p:nvPr/>
          </p:nvSpPr>
          <p:spPr>
            <a:xfrm>
              <a:off x="4322850" y="3781206"/>
              <a:ext cx="596638"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OUT</a:t>
              </a:r>
              <a:endParaRPr kumimoji="0" lang="en-AE" sz="18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30" name="Straight Arrow Connector 29">
              <a:extLst>
                <a:ext uri="{FF2B5EF4-FFF2-40B4-BE49-F238E27FC236}">
                  <a16:creationId xmlns:a16="http://schemas.microsoft.com/office/drawing/2014/main" id="{820C0BDD-0757-AB4E-6482-E231E4F9850C}"/>
                </a:ext>
              </a:extLst>
            </p:cNvPr>
            <p:cNvCxnSpPr>
              <a:cxnSpLocks/>
            </p:cNvCxnSpPr>
            <p:nvPr/>
          </p:nvCxnSpPr>
          <p:spPr>
            <a:xfrm flipH="1">
              <a:off x="4246353" y="3781207"/>
              <a:ext cx="710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877BCA7-E2D7-E32C-A133-FAD47BA82C4A}"/>
                </a:ext>
              </a:extLst>
            </p:cNvPr>
            <p:cNvCxnSpPr>
              <a:stCxn id="15" idx="6"/>
              <a:endCxn id="16" idx="1"/>
            </p:cNvCxnSpPr>
            <p:nvPr/>
          </p:nvCxnSpPr>
          <p:spPr>
            <a:xfrm flipV="1">
              <a:off x="6515121" y="1877080"/>
              <a:ext cx="1428610" cy="1597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9437F4E-444B-BEE8-9573-14874107E701}"/>
                </a:ext>
              </a:extLst>
            </p:cNvPr>
            <p:cNvCxnSpPr>
              <a:stCxn id="15" idx="6"/>
              <a:endCxn id="20" idx="1"/>
            </p:cNvCxnSpPr>
            <p:nvPr/>
          </p:nvCxnSpPr>
          <p:spPr>
            <a:xfrm flipV="1">
              <a:off x="6515121" y="3455757"/>
              <a:ext cx="1428610" cy="18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D8ECD592-33DE-EB63-5FF8-25D14E7B539A}"/>
                </a:ext>
              </a:extLst>
            </p:cNvPr>
            <p:cNvCxnSpPr>
              <a:stCxn id="15" idx="6"/>
              <a:endCxn id="22" idx="1"/>
            </p:cNvCxnSpPr>
            <p:nvPr/>
          </p:nvCxnSpPr>
          <p:spPr>
            <a:xfrm>
              <a:off x="6515121" y="3474081"/>
              <a:ext cx="1428610" cy="156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7B24F3B4-3C66-CA3A-ED1B-4A3A83DFF408}"/>
                </a:ext>
              </a:extLst>
            </p:cNvPr>
            <p:cNvSpPr>
              <a:spLocks noChangeArrowheads="1"/>
            </p:cNvSpPr>
            <p:nvPr/>
          </p:nvSpPr>
          <p:spPr bwMode="auto">
            <a:xfrm>
              <a:off x="9736471" y="1262245"/>
              <a:ext cx="168687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name: string;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description?: string;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err="1">
                  <a:ln>
                    <a:noFill/>
                  </a:ln>
                  <a:solidFill>
                    <a:prstClr val="black"/>
                  </a:solidFill>
                  <a:effectLst/>
                  <a:uLnTx/>
                  <a:uFillTx/>
                  <a:latin typeface="Arial Unicode MS"/>
                  <a:ea typeface="+mn-ea"/>
                  <a:cs typeface="+mn-cs"/>
                </a:rPr>
                <a:t>inputSchema</a:t>
              </a: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type: "object",</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properties: { ...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a:t>
              </a:r>
              <a:r>
                <a:rPr kumimoji="0" lang="en-US" altLang="en-US" sz="600" b="0" i="0" u="none" strike="noStrike" kern="1200" cap="none" spc="0" normalizeH="0" baseline="0" noProof="0" dirty="0">
                  <a:ln>
                    <a:noFill/>
                  </a:ln>
                  <a:solidFill>
                    <a:prstClr val="black"/>
                  </a:solidFill>
                  <a:effectLst/>
                  <a:uLnTx/>
                  <a:uFillTx/>
                  <a:latin typeface="Calibri"/>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5" name="Rectangle 34">
              <a:extLst>
                <a:ext uri="{FF2B5EF4-FFF2-40B4-BE49-F238E27FC236}">
                  <a16:creationId xmlns:a16="http://schemas.microsoft.com/office/drawing/2014/main" id="{97AC781A-196F-C1DF-5B56-32FD622531C7}"/>
                </a:ext>
              </a:extLst>
            </p:cNvPr>
            <p:cNvSpPr>
              <a:spLocks noChangeArrowheads="1"/>
            </p:cNvSpPr>
            <p:nvPr/>
          </p:nvSpPr>
          <p:spPr bwMode="auto">
            <a:xfrm>
              <a:off x="9736471" y="2947925"/>
              <a:ext cx="141514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err="1">
                  <a:ln>
                    <a:noFill/>
                  </a:ln>
                  <a:solidFill>
                    <a:prstClr val="black"/>
                  </a:solidFill>
                  <a:effectLst/>
                  <a:uLnTx/>
                  <a:uFillTx/>
                  <a:latin typeface="Arial Unicode MS"/>
                  <a:ea typeface="+mn-ea"/>
                  <a:cs typeface="+mn-cs"/>
                </a:rPr>
                <a:t>uri</a:t>
              </a: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string;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name: string;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description?: string;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err="1">
                  <a:ln>
                    <a:noFill/>
                  </a:ln>
                  <a:solidFill>
                    <a:prstClr val="black"/>
                  </a:solidFill>
                  <a:effectLst/>
                  <a:uLnTx/>
                  <a:uFillTx/>
                  <a:latin typeface="Arial Unicode MS"/>
                  <a:ea typeface="+mn-ea"/>
                  <a:cs typeface="+mn-cs"/>
                </a:rPr>
                <a:t>mimeType</a:t>
              </a: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string;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a:t>
              </a:r>
              <a:r>
                <a:rPr kumimoji="0" lang="en-US" altLang="en-US" sz="600" b="0" i="0" u="none" strike="noStrike" kern="1200" cap="none" spc="0" normalizeH="0" baseline="0" noProof="0" dirty="0">
                  <a:ln>
                    <a:noFill/>
                  </a:ln>
                  <a:solidFill>
                    <a:prstClr val="black"/>
                  </a:solidFill>
                  <a:effectLst/>
                  <a:uLnTx/>
                  <a:uFillTx/>
                  <a:latin typeface="Calibri"/>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36" name="Rectangle 35">
              <a:extLst>
                <a:ext uri="{FF2B5EF4-FFF2-40B4-BE49-F238E27FC236}">
                  <a16:creationId xmlns:a16="http://schemas.microsoft.com/office/drawing/2014/main" id="{3208D49D-03E5-3E80-606E-36289FEC0F06}"/>
                </a:ext>
              </a:extLst>
            </p:cNvPr>
            <p:cNvSpPr>
              <a:spLocks noChangeArrowheads="1"/>
            </p:cNvSpPr>
            <p:nvPr/>
          </p:nvSpPr>
          <p:spPr bwMode="auto">
            <a:xfrm>
              <a:off x="9736471" y="4343400"/>
              <a:ext cx="168687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name: string;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description?: string;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arguments?: [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name: string;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description?: string;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required?: </a:t>
              </a:r>
              <a:r>
                <a:rPr kumimoji="0" lang="en-US" altLang="en-US" sz="1000" b="0" i="0" u="none" strike="noStrike" kern="1200" cap="none" spc="0" normalizeH="0" baseline="0" noProof="0" dirty="0" err="1">
                  <a:ln>
                    <a:noFill/>
                  </a:ln>
                  <a:solidFill>
                    <a:prstClr val="black"/>
                  </a:solidFill>
                  <a:effectLst/>
                  <a:uLnTx/>
                  <a:uFillTx/>
                  <a:latin typeface="Arial Unicode MS"/>
                  <a:ea typeface="+mn-ea"/>
                  <a:cs typeface="+mn-cs"/>
                </a:rPr>
                <a:t>boolean</a:t>
              </a: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  ]</a:t>
              </a:r>
              <a:b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br>
              <a:r>
                <a:rPr kumimoji="0" lang="en-US" altLang="en-US" sz="1000" b="0" i="0" u="none" strike="noStrike" kern="1200" cap="none" spc="0" normalizeH="0" baseline="0" noProof="0" dirty="0">
                  <a:ln>
                    <a:noFill/>
                  </a:ln>
                  <a:solidFill>
                    <a:prstClr val="black"/>
                  </a:solidFill>
                  <a:effectLst/>
                  <a:uLnTx/>
                  <a:uFillTx/>
                  <a:latin typeface="Arial Unicode MS"/>
                  <a:ea typeface="+mn-ea"/>
                  <a:cs typeface="+mn-cs"/>
                </a:rPr>
                <a:t>}</a:t>
              </a:r>
              <a:r>
                <a:rPr kumimoji="0" lang="en-US" altLang="en-US" sz="600" b="0" i="0" u="none" strike="noStrike" kern="1200" cap="none" spc="0" normalizeH="0" baseline="0" noProof="0" dirty="0">
                  <a:ln>
                    <a:noFill/>
                  </a:ln>
                  <a:solidFill>
                    <a:prstClr val="black"/>
                  </a:solidFill>
                  <a:effectLst/>
                  <a:uLnTx/>
                  <a:uFillTx/>
                  <a:latin typeface="Calibri"/>
                  <a:ea typeface="+mn-ea"/>
                  <a:cs typeface="+mn-cs"/>
                </a:rPr>
                <a:t> </a:t>
              </a:r>
              <a:endParaRPr kumimoji="0" lang="en-US" alt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grpSp>
    </p:spTree>
    <p:extLst>
      <p:ext uri="{BB962C8B-B14F-4D97-AF65-F5344CB8AC3E}">
        <p14:creationId xmlns:p14="http://schemas.microsoft.com/office/powerpoint/2010/main" val="177013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1E8A72-91C5-56B7-A11E-4166321F3E32}"/>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11E49E35-3759-3019-2DC2-1DD96D6B05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11E49E35-3759-3019-2DC2-1DD96D6B058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27D4765B-4D41-F13B-B7B9-07380E4C8623}"/>
              </a:ext>
            </a:extLst>
          </p:cNvPr>
          <p:cNvSpPr>
            <a:spLocks noGrp="1"/>
          </p:cNvSpPr>
          <p:nvPr>
            <p:ph type="sldNum" sz="quarter" idx="4"/>
          </p:nvPr>
        </p:nvSpPr>
        <p:spPr/>
        <p:txBody>
          <a:bodyPr/>
          <a:lstStyle/>
          <a:p>
            <a:r>
              <a:rPr lang="pl-PL"/>
              <a:t>PG. </a:t>
            </a:r>
            <a:fld id="{78A5FBEC-AD48-4732-A93E-D868E0593745}" type="slidenum">
              <a:rPr smtClean="0"/>
              <a:pPr/>
              <a:t>24</a:t>
            </a:fld>
            <a:endParaRPr lang="en-US"/>
          </a:p>
        </p:txBody>
      </p:sp>
      <p:sp>
        <p:nvSpPr>
          <p:cNvPr id="18" name="Date Placeholder 17">
            <a:extLst>
              <a:ext uri="{FF2B5EF4-FFF2-40B4-BE49-F238E27FC236}">
                <a16:creationId xmlns:a16="http://schemas.microsoft.com/office/drawing/2014/main" id="{0EC4F5CC-6C8D-5991-D4A2-60BF470CF598}"/>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714FD760-FEF4-C2D3-171B-BA560198CEF9}"/>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0C581F9B-2C3F-80DE-F1F9-39C80C7B7FAF}"/>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Example </a:t>
            </a:r>
            <a:r>
              <a:rPr lang="en-US" dirty="0"/>
              <a:t>– </a:t>
            </a:r>
            <a:r>
              <a:rPr lang="en-GB" b="1" dirty="0"/>
              <a:t>Weather Forecast MCP Server</a:t>
            </a:r>
          </a:p>
        </p:txBody>
      </p:sp>
      <p:grpSp>
        <p:nvGrpSpPr>
          <p:cNvPr id="2" name="Group 1">
            <a:extLst>
              <a:ext uri="{FF2B5EF4-FFF2-40B4-BE49-F238E27FC236}">
                <a16:creationId xmlns:a16="http://schemas.microsoft.com/office/drawing/2014/main" id="{25A48408-6B2F-DAA1-E47D-29A05A883B39}"/>
              </a:ext>
            </a:extLst>
          </p:cNvPr>
          <p:cNvGrpSpPr/>
          <p:nvPr/>
        </p:nvGrpSpPr>
        <p:grpSpPr>
          <a:xfrm>
            <a:off x="953729" y="1520863"/>
            <a:ext cx="10638504" cy="4653794"/>
            <a:chOff x="534637" y="1635071"/>
            <a:chExt cx="11409398" cy="5035127"/>
          </a:xfrm>
        </p:grpSpPr>
        <p:pic>
          <p:nvPicPr>
            <p:cNvPr id="3" name="Picture 2">
              <a:extLst>
                <a:ext uri="{FF2B5EF4-FFF2-40B4-BE49-F238E27FC236}">
                  <a16:creationId xmlns:a16="http://schemas.microsoft.com/office/drawing/2014/main" id="{764084B2-1653-5DBE-1138-1BA1E11F22FE}"/>
                </a:ext>
              </a:extLst>
            </p:cNvPr>
            <p:cNvPicPr>
              <a:picLocks noChangeAspect="1"/>
            </p:cNvPicPr>
            <p:nvPr/>
          </p:nvPicPr>
          <p:blipFill>
            <a:blip r:embed="rId6"/>
            <a:stretch>
              <a:fillRect/>
            </a:stretch>
          </p:blipFill>
          <p:spPr>
            <a:xfrm>
              <a:off x="534637" y="1635071"/>
              <a:ext cx="6872664" cy="4782057"/>
            </a:xfrm>
            <a:prstGeom prst="roundRect">
              <a:avLst>
                <a:gd name="adj" fmla="val 6094"/>
              </a:avLst>
            </a:prstGeom>
            <a:solidFill>
              <a:srgbClr val="FFFFFF">
                <a:shade val="85000"/>
              </a:srgbClr>
            </a:solidFill>
            <a:ln>
              <a:noFill/>
            </a:ln>
            <a:effectLst>
              <a:reflection blurRad="12700" stA="38000" endPos="28000" dist="5000" dir="5400000" sy="-100000" algn="bl" rotWithShape="0"/>
            </a:effectLst>
          </p:spPr>
        </p:pic>
        <p:pic>
          <p:nvPicPr>
            <p:cNvPr id="4" name="Picture 3" descr="Claude - Desktop App for Mac, Windows (PC) - WebCatalog">
              <a:extLst>
                <a:ext uri="{FF2B5EF4-FFF2-40B4-BE49-F238E27FC236}">
                  <a16:creationId xmlns:a16="http://schemas.microsoft.com/office/drawing/2014/main" id="{6F2D503F-9971-477B-DB0E-29A0870CC2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5298" y="2026581"/>
              <a:ext cx="1036865" cy="10368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17">
              <a:extLst>
                <a:ext uri="{FF2B5EF4-FFF2-40B4-BE49-F238E27FC236}">
                  <a16:creationId xmlns:a16="http://schemas.microsoft.com/office/drawing/2014/main" id="{1901F738-5D16-51E1-CE22-E94831986A0C}"/>
                </a:ext>
              </a:extLst>
            </p:cNvPr>
            <p:cNvSpPr txBox="1"/>
            <p:nvPr/>
          </p:nvSpPr>
          <p:spPr>
            <a:xfrm>
              <a:off x="9231398" y="2245177"/>
              <a:ext cx="1915259"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Claude Desktop as MCP Host</a:t>
              </a:r>
              <a:endParaRPr kumimoji="0" lang="en-AE"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6" name="Picture 5">
              <a:extLst>
                <a:ext uri="{FF2B5EF4-FFF2-40B4-BE49-F238E27FC236}">
                  <a16:creationId xmlns:a16="http://schemas.microsoft.com/office/drawing/2014/main" id="{BBC8AE3C-042F-3FA1-B884-C42349534610}"/>
                </a:ext>
              </a:extLst>
            </p:cNvPr>
            <p:cNvPicPr>
              <a:picLocks noChangeAspect="1"/>
            </p:cNvPicPr>
            <p:nvPr/>
          </p:nvPicPr>
          <p:blipFill>
            <a:blip r:embed="rId8"/>
            <a:stretch>
              <a:fillRect/>
            </a:stretch>
          </p:blipFill>
          <p:spPr>
            <a:xfrm>
              <a:off x="11146657" y="5872820"/>
              <a:ext cx="797378" cy="797378"/>
            </a:xfrm>
            <a:prstGeom prst="rect">
              <a:avLst/>
            </a:prstGeom>
          </p:spPr>
        </p:pic>
        <p:sp>
          <p:nvSpPr>
            <p:cNvPr id="37" name="TextBox 21">
              <a:extLst>
                <a:ext uri="{FF2B5EF4-FFF2-40B4-BE49-F238E27FC236}">
                  <a16:creationId xmlns:a16="http://schemas.microsoft.com/office/drawing/2014/main" id="{3299B558-14C8-7D44-E255-720D88A9CE95}"/>
                </a:ext>
              </a:extLst>
            </p:cNvPr>
            <p:cNvSpPr txBox="1"/>
            <p:nvPr/>
          </p:nvSpPr>
          <p:spPr>
            <a:xfrm>
              <a:off x="7978833" y="6009899"/>
              <a:ext cx="3081677"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Tip: Find a catalog of MCP Servers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a:ea typeface="+mn-ea"/>
                  <a:cs typeface="+mn-cs"/>
                </a:rPr>
                <a:t>Source: https://mcpservers.org/</a:t>
              </a:r>
              <a:endParaRPr kumimoji="0" lang="en-AE"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TextBox 23">
              <a:extLst>
                <a:ext uri="{FF2B5EF4-FFF2-40B4-BE49-F238E27FC236}">
                  <a16:creationId xmlns:a16="http://schemas.microsoft.com/office/drawing/2014/main" id="{47161E3E-E9F6-E66D-E371-16CD6015FEBC}"/>
                </a:ext>
              </a:extLst>
            </p:cNvPr>
            <p:cNvSpPr txBox="1"/>
            <p:nvPr/>
          </p:nvSpPr>
          <p:spPr>
            <a:xfrm>
              <a:off x="7880577" y="3360429"/>
              <a:ext cx="1034821" cy="1107996"/>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6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9" name="TextBox 24">
              <a:extLst>
                <a:ext uri="{FF2B5EF4-FFF2-40B4-BE49-F238E27FC236}">
                  <a16:creationId xmlns:a16="http://schemas.microsoft.com/office/drawing/2014/main" id="{767E79A1-9BA5-30F5-3D53-85F6ABA60E5D}"/>
                </a:ext>
              </a:extLst>
            </p:cNvPr>
            <p:cNvSpPr txBox="1"/>
            <p:nvPr/>
          </p:nvSpPr>
          <p:spPr>
            <a:xfrm>
              <a:off x="9231398" y="3544522"/>
              <a:ext cx="1915259"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Local Machine as MCP Server, using Python SDK</a:t>
              </a:r>
              <a:endParaRPr kumimoji="0" lang="en-AE" sz="1800" b="0"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3582539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FCFCF-2926-1C1A-068B-39C19F3EC585}"/>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8376135-9340-F8DA-2130-54921AA53CC1}"/>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98376135-9340-F8DA-2130-54921AA53CC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7D7C13C9-3106-318B-BE90-03A3A426BCD9}"/>
              </a:ext>
            </a:extLst>
          </p:cNvPr>
          <p:cNvSpPr>
            <a:spLocks noGrp="1"/>
          </p:cNvSpPr>
          <p:nvPr>
            <p:ph type="sldNum" sz="quarter" idx="4"/>
          </p:nvPr>
        </p:nvSpPr>
        <p:spPr/>
        <p:txBody>
          <a:bodyPr/>
          <a:lstStyle/>
          <a:p>
            <a:r>
              <a:rPr lang="pl-PL"/>
              <a:t>PG. </a:t>
            </a:r>
            <a:fld id="{78A5FBEC-AD48-4732-A93E-D868E0593745}" type="slidenum">
              <a:rPr smtClean="0"/>
              <a:pPr/>
              <a:t>25</a:t>
            </a:fld>
            <a:endParaRPr lang="en-US"/>
          </a:p>
        </p:txBody>
      </p:sp>
      <p:sp>
        <p:nvSpPr>
          <p:cNvPr id="18" name="Date Placeholder 17">
            <a:extLst>
              <a:ext uri="{FF2B5EF4-FFF2-40B4-BE49-F238E27FC236}">
                <a16:creationId xmlns:a16="http://schemas.microsoft.com/office/drawing/2014/main" id="{B7B3BBD1-D5A4-A7D7-F160-EC7A9FCD5885}"/>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5DF380CC-32CB-2C92-D3A9-C5AD1EB34CE7}"/>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grpSp>
        <p:nvGrpSpPr>
          <p:cNvPr id="10" name="Group 9">
            <a:extLst>
              <a:ext uri="{FF2B5EF4-FFF2-40B4-BE49-F238E27FC236}">
                <a16:creationId xmlns:a16="http://schemas.microsoft.com/office/drawing/2014/main" id="{3448A2EA-C24A-9720-1A5A-E1518737B577}"/>
              </a:ext>
            </a:extLst>
          </p:cNvPr>
          <p:cNvGrpSpPr/>
          <p:nvPr/>
        </p:nvGrpSpPr>
        <p:grpSpPr>
          <a:xfrm>
            <a:off x="384983" y="687462"/>
            <a:ext cx="11441698" cy="5561071"/>
            <a:chOff x="202746" y="387229"/>
            <a:chExt cx="11989254" cy="5893161"/>
          </a:xfrm>
        </p:grpSpPr>
        <p:pic>
          <p:nvPicPr>
            <p:cNvPr id="11" name="Picture 10" descr="A screenshot of a computer&#10;&#10;AI-generated content may be incorrect.">
              <a:extLst>
                <a:ext uri="{FF2B5EF4-FFF2-40B4-BE49-F238E27FC236}">
                  <a16:creationId xmlns:a16="http://schemas.microsoft.com/office/drawing/2014/main" id="{6BAF2591-55FD-15AE-8E03-5C6296EE4E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746" y="3283764"/>
              <a:ext cx="6663004" cy="2026536"/>
            </a:xfrm>
            <a:prstGeom prst="rect">
              <a:avLst/>
            </a:prstGeom>
          </p:spPr>
        </p:pic>
        <p:pic>
          <p:nvPicPr>
            <p:cNvPr id="12" name="Picture 11" descr="A screenshot of a computer&#10;&#10;AI-generated content may be incorrect.">
              <a:extLst>
                <a:ext uri="{FF2B5EF4-FFF2-40B4-BE49-F238E27FC236}">
                  <a16:creationId xmlns:a16="http://schemas.microsoft.com/office/drawing/2014/main" id="{50F9B6F4-263E-0428-4920-E72BA45F82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746" y="387229"/>
              <a:ext cx="5893254" cy="2636043"/>
            </a:xfrm>
            <a:prstGeom prst="rect">
              <a:avLst/>
            </a:prstGeom>
          </p:spPr>
        </p:pic>
        <p:pic>
          <p:nvPicPr>
            <p:cNvPr id="13" name="Picture 12" descr="A screenshot of a computer&#10;&#10;AI-generated content may be incorrect.">
              <a:extLst>
                <a:ext uri="{FF2B5EF4-FFF2-40B4-BE49-F238E27FC236}">
                  <a16:creationId xmlns:a16="http://schemas.microsoft.com/office/drawing/2014/main" id="{76881D34-E476-ED11-AF17-87DA595DBD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9344" y="1705250"/>
              <a:ext cx="6272656" cy="3887794"/>
            </a:xfrm>
            <a:prstGeom prst="rect">
              <a:avLst/>
            </a:prstGeom>
          </p:spPr>
        </p:pic>
        <p:pic>
          <p:nvPicPr>
            <p:cNvPr id="14" name="Picture 13" descr="A screenshot of a chat&#10;&#10;AI-generated content may be incorrect.">
              <a:extLst>
                <a:ext uri="{FF2B5EF4-FFF2-40B4-BE49-F238E27FC236}">
                  <a16:creationId xmlns:a16="http://schemas.microsoft.com/office/drawing/2014/main" id="{09FA99D0-D7AA-FB4D-6A7C-C3F9F3BBD0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64777" y="3429000"/>
              <a:ext cx="3134444" cy="2851390"/>
            </a:xfrm>
            <a:prstGeom prst="rect">
              <a:avLst/>
            </a:prstGeom>
          </p:spPr>
        </p:pic>
      </p:grpSp>
    </p:spTree>
    <p:extLst>
      <p:ext uri="{BB962C8B-B14F-4D97-AF65-F5344CB8AC3E}">
        <p14:creationId xmlns:p14="http://schemas.microsoft.com/office/powerpoint/2010/main" val="2472344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319184-5A08-40DD-D2D5-03C9329B615C}"/>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92F1AD90-131B-0C47-FEB9-DC72B815C8A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92F1AD90-131B-0C47-FEB9-DC72B815C8A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C1E44968-2C35-42D9-F092-596ED69377F5}"/>
              </a:ext>
            </a:extLst>
          </p:cNvPr>
          <p:cNvSpPr>
            <a:spLocks noGrp="1"/>
          </p:cNvSpPr>
          <p:nvPr>
            <p:ph type="sldNum" sz="quarter" idx="4"/>
          </p:nvPr>
        </p:nvSpPr>
        <p:spPr/>
        <p:txBody>
          <a:bodyPr/>
          <a:lstStyle/>
          <a:p>
            <a:r>
              <a:rPr lang="pl-PL"/>
              <a:t>PG. </a:t>
            </a:r>
            <a:fld id="{78A5FBEC-AD48-4732-A93E-D868E0593745}" type="slidenum">
              <a:rPr smtClean="0"/>
              <a:pPr/>
              <a:t>26</a:t>
            </a:fld>
            <a:endParaRPr lang="en-US"/>
          </a:p>
        </p:txBody>
      </p:sp>
      <p:sp>
        <p:nvSpPr>
          <p:cNvPr id="18" name="Date Placeholder 17">
            <a:extLst>
              <a:ext uri="{FF2B5EF4-FFF2-40B4-BE49-F238E27FC236}">
                <a16:creationId xmlns:a16="http://schemas.microsoft.com/office/drawing/2014/main" id="{8D4F97AB-0520-19A6-2C54-E0F8E2984B4E}"/>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69B98884-DAC4-8E72-00C7-453D519F312F}"/>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26EDDB06-DED2-6F66-67F5-7A34692D3C5C}"/>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AI Agents Open Protocols​</a:t>
            </a:r>
          </a:p>
        </p:txBody>
      </p:sp>
      <p:grpSp>
        <p:nvGrpSpPr>
          <p:cNvPr id="35" name="Group 34">
            <a:extLst>
              <a:ext uri="{FF2B5EF4-FFF2-40B4-BE49-F238E27FC236}">
                <a16:creationId xmlns:a16="http://schemas.microsoft.com/office/drawing/2014/main" id="{82325303-A296-BD3E-521C-16E67B3853B3}"/>
              </a:ext>
            </a:extLst>
          </p:cNvPr>
          <p:cNvGrpSpPr/>
          <p:nvPr/>
        </p:nvGrpSpPr>
        <p:grpSpPr>
          <a:xfrm>
            <a:off x="487010" y="1642058"/>
            <a:ext cx="11105222" cy="3556190"/>
            <a:chOff x="568654" y="1523997"/>
            <a:chExt cx="11217980" cy="3731205"/>
          </a:xfrm>
        </p:grpSpPr>
        <p:sp>
          <p:nvSpPr>
            <p:cNvPr id="36" name="Rectangle: Rounded Corners 35">
              <a:extLst>
                <a:ext uri="{FF2B5EF4-FFF2-40B4-BE49-F238E27FC236}">
                  <a16:creationId xmlns:a16="http://schemas.microsoft.com/office/drawing/2014/main" id="{FE6C89F0-3B6B-D547-5E79-467FFFE38550}"/>
                </a:ext>
              </a:extLst>
            </p:cNvPr>
            <p:cNvSpPr/>
            <p:nvPr/>
          </p:nvSpPr>
          <p:spPr>
            <a:xfrm>
              <a:off x="568654" y="1523999"/>
              <a:ext cx="2697060" cy="713015"/>
            </a:xfrm>
            <a:prstGeom prst="roundRect">
              <a:avLst>
                <a:gd name="adj" fmla="val 10343"/>
              </a:avLst>
            </a:prstGeom>
            <a:solidFill>
              <a:srgbClr val="FFFFFF"/>
            </a:solidFill>
            <a:ln w="66675" cap="sq">
              <a:solidFill>
                <a:srgbClr val="7030A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Model Context Protocol</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7" name="Rectangle: Rounded Corners 36">
              <a:extLst>
                <a:ext uri="{FF2B5EF4-FFF2-40B4-BE49-F238E27FC236}">
                  <a16:creationId xmlns:a16="http://schemas.microsoft.com/office/drawing/2014/main" id="{17CD13D5-38B2-0649-2BC8-2E7754A95ED7}"/>
                </a:ext>
              </a:extLst>
            </p:cNvPr>
            <p:cNvSpPr/>
            <p:nvPr/>
          </p:nvSpPr>
          <p:spPr>
            <a:xfrm>
              <a:off x="4915628" y="1523998"/>
              <a:ext cx="2697060" cy="713015"/>
            </a:xfrm>
            <a:prstGeom prst="roundRect">
              <a:avLst>
                <a:gd name="adj" fmla="val 10343"/>
              </a:avLst>
            </a:prstGeom>
            <a:solidFill>
              <a:srgbClr val="FFFFFF"/>
            </a:solidFill>
            <a:ln w="66675" cap="sq">
              <a:solidFill>
                <a:srgbClr val="0271C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Agent to Agent</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Rounded Corners 37">
              <a:extLst>
                <a:ext uri="{FF2B5EF4-FFF2-40B4-BE49-F238E27FC236}">
                  <a16:creationId xmlns:a16="http://schemas.microsoft.com/office/drawing/2014/main" id="{AA48CA36-600E-A402-2A16-AB288E1F9183}"/>
                </a:ext>
              </a:extLst>
            </p:cNvPr>
            <p:cNvSpPr/>
            <p:nvPr/>
          </p:nvSpPr>
          <p:spPr>
            <a:xfrm>
              <a:off x="9089574" y="1523997"/>
              <a:ext cx="2697060" cy="713015"/>
            </a:xfrm>
            <a:prstGeom prst="roundRect">
              <a:avLst>
                <a:gd name="adj" fmla="val 10343"/>
              </a:avLst>
            </a:prstGeom>
            <a:solidFill>
              <a:srgbClr val="FFFFFF"/>
            </a:solidFill>
            <a:ln w="66675" cap="sq">
              <a:solidFill>
                <a:srgbClr val="F79646"/>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a:ea typeface="+mn-ea"/>
                  <a:cs typeface="+mn-cs"/>
                </a:rPr>
                <a:t>NLWeb</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9" name="Picture 38">
              <a:extLst>
                <a:ext uri="{FF2B5EF4-FFF2-40B4-BE49-F238E27FC236}">
                  <a16:creationId xmlns:a16="http://schemas.microsoft.com/office/drawing/2014/main" id="{B5F81B9F-BB1B-C2EA-0CDC-B85BBFF068A4}"/>
                </a:ext>
              </a:extLst>
            </p:cNvPr>
            <p:cNvPicPr>
              <a:picLocks noChangeAspect="1"/>
            </p:cNvPicPr>
            <p:nvPr/>
          </p:nvPicPr>
          <p:blipFill>
            <a:blip r:embed="rId6"/>
            <a:stretch>
              <a:fillRect/>
            </a:stretch>
          </p:blipFill>
          <p:spPr>
            <a:xfrm>
              <a:off x="56865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Picture 39">
              <a:extLst>
                <a:ext uri="{FF2B5EF4-FFF2-40B4-BE49-F238E27FC236}">
                  <a16:creationId xmlns:a16="http://schemas.microsoft.com/office/drawing/2014/main" id="{B293B4C6-5BE4-4D99-7447-843D11C957C0}"/>
                </a:ext>
              </a:extLst>
            </p:cNvPr>
            <p:cNvPicPr>
              <a:picLocks noChangeAspect="1"/>
            </p:cNvPicPr>
            <p:nvPr/>
          </p:nvPicPr>
          <p:blipFill>
            <a:blip r:embed="rId7"/>
            <a:stretch>
              <a:fillRect/>
            </a:stretch>
          </p:blipFill>
          <p:spPr>
            <a:xfrm>
              <a:off x="4915629" y="2558142"/>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Picture 40">
              <a:extLst>
                <a:ext uri="{FF2B5EF4-FFF2-40B4-BE49-F238E27FC236}">
                  <a16:creationId xmlns:a16="http://schemas.microsoft.com/office/drawing/2014/main" id="{64ED6796-41B4-813A-6A0F-9EF1E9A0DC35}"/>
                </a:ext>
              </a:extLst>
            </p:cNvPr>
            <p:cNvPicPr>
              <a:picLocks noChangeAspect="1"/>
            </p:cNvPicPr>
            <p:nvPr/>
          </p:nvPicPr>
          <p:blipFill>
            <a:blip r:embed="rId8"/>
            <a:stretch>
              <a:fillRect/>
            </a:stretch>
          </p:blipFill>
          <p:spPr>
            <a:xfrm>
              <a:off x="908957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2" name="Rectangle 41">
            <a:extLst>
              <a:ext uri="{FF2B5EF4-FFF2-40B4-BE49-F238E27FC236}">
                <a16:creationId xmlns:a16="http://schemas.microsoft.com/office/drawing/2014/main" id="{8D51C2EF-DCB5-8876-967B-77FC53965C8F}"/>
              </a:ext>
            </a:extLst>
          </p:cNvPr>
          <p:cNvSpPr/>
          <p:nvPr/>
        </p:nvSpPr>
        <p:spPr>
          <a:xfrm>
            <a:off x="8163588" y="1317521"/>
            <a:ext cx="3688882" cy="4757551"/>
          </a:xfrm>
          <a:prstGeom prst="rect">
            <a:avLst/>
          </a:prstGeom>
          <a:solidFill>
            <a:srgbClr val="F0F0F0">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C844C8E7-A98C-EF22-A31A-519462787A2C}"/>
              </a:ext>
            </a:extLst>
          </p:cNvPr>
          <p:cNvSpPr/>
          <p:nvPr/>
        </p:nvSpPr>
        <p:spPr>
          <a:xfrm>
            <a:off x="290625" y="1317521"/>
            <a:ext cx="3688882" cy="4853971"/>
          </a:xfrm>
          <a:prstGeom prst="rect">
            <a:avLst/>
          </a:prstGeom>
          <a:solidFill>
            <a:srgbClr val="F0F0F0">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24984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7B448-5DFA-F055-212A-9609570376CC}"/>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F1706A1E-1873-7257-29E1-A7F2086154C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F1706A1E-1873-7257-29E1-A7F2086154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8F745568-344D-8E97-7660-C3417E6845D3}"/>
              </a:ext>
            </a:extLst>
          </p:cNvPr>
          <p:cNvSpPr>
            <a:spLocks noGrp="1"/>
          </p:cNvSpPr>
          <p:nvPr>
            <p:ph type="sldNum" sz="quarter" idx="4"/>
          </p:nvPr>
        </p:nvSpPr>
        <p:spPr/>
        <p:txBody>
          <a:bodyPr/>
          <a:lstStyle/>
          <a:p>
            <a:r>
              <a:rPr lang="pl-PL"/>
              <a:t>PG. </a:t>
            </a:r>
            <a:fld id="{78A5FBEC-AD48-4732-A93E-D868E0593745}" type="slidenum">
              <a:rPr smtClean="0"/>
              <a:pPr/>
              <a:t>27</a:t>
            </a:fld>
            <a:endParaRPr lang="en-US"/>
          </a:p>
        </p:txBody>
      </p:sp>
      <p:sp>
        <p:nvSpPr>
          <p:cNvPr id="18" name="Date Placeholder 17">
            <a:extLst>
              <a:ext uri="{FF2B5EF4-FFF2-40B4-BE49-F238E27FC236}">
                <a16:creationId xmlns:a16="http://schemas.microsoft.com/office/drawing/2014/main" id="{60833F78-5C16-0E28-803C-C4A31CC9EA46}"/>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627CBEB7-3F1D-CF16-FD4B-0D2A119F268E}"/>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85D4E4EA-AC59-877E-B7B1-C57CDA595DDF}"/>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Agent to Agent</a:t>
            </a:r>
            <a:endParaRPr lang="en-GB" b="1" dirty="0"/>
          </a:p>
        </p:txBody>
      </p:sp>
      <p:grpSp>
        <p:nvGrpSpPr>
          <p:cNvPr id="10" name="Group 9">
            <a:extLst>
              <a:ext uri="{FF2B5EF4-FFF2-40B4-BE49-F238E27FC236}">
                <a16:creationId xmlns:a16="http://schemas.microsoft.com/office/drawing/2014/main" id="{F53725C1-7ADD-A1DA-9AD8-A4D211F44A47}"/>
              </a:ext>
            </a:extLst>
          </p:cNvPr>
          <p:cNvGrpSpPr/>
          <p:nvPr/>
        </p:nvGrpSpPr>
        <p:grpSpPr>
          <a:xfrm>
            <a:off x="753214" y="1466781"/>
            <a:ext cx="10685572" cy="4797835"/>
            <a:chOff x="228599" y="1446561"/>
            <a:chExt cx="11066938" cy="5008923"/>
          </a:xfrm>
        </p:grpSpPr>
        <p:sp>
          <p:nvSpPr>
            <p:cNvPr id="11" name="Rectangle: Rounded Corners 10">
              <a:extLst>
                <a:ext uri="{FF2B5EF4-FFF2-40B4-BE49-F238E27FC236}">
                  <a16:creationId xmlns:a16="http://schemas.microsoft.com/office/drawing/2014/main" id="{2753B8D8-7BD1-A5EF-AAD8-4ED3E0DA53F7}"/>
                </a:ext>
              </a:extLst>
            </p:cNvPr>
            <p:cNvSpPr/>
            <p:nvPr/>
          </p:nvSpPr>
          <p:spPr>
            <a:xfrm>
              <a:off x="6985782" y="2016579"/>
              <a:ext cx="4309755" cy="3313059"/>
            </a:xfrm>
            <a:prstGeom prst="roundRect">
              <a:avLst>
                <a:gd name="adj" fmla="val 10343"/>
              </a:avLst>
            </a:prstGeom>
            <a:solidFill>
              <a:srgbClr val="FFFFFF"/>
            </a:solidFill>
            <a:ln w="66675" cap="sq">
              <a:solidFill>
                <a:srgbClr val="7030A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a:ea typeface="+mn-ea"/>
                  <a:cs typeface="+mn-cs"/>
                </a:rPr>
                <a:t>“A2A Protocol is an open standard that enables AI agents to communicate and collaborate across different platforms and frameworks, regardless of their underlying technologies. It's designed to maximize the benefits of agentic AI by enabling true multi-agent scenarios.”</a:t>
              </a:r>
              <a:endParaRPr kumimoji="0" lang="en-AE" sz="2400" b="0" i="1"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11" descr="How A2A Works">
              <a:extLst>
                <a:ext uri="{FF2B5EF4-FFF2-40B4-BE49-F238E27FC236}">
                  <a16:creationId xmlns:a16="http://schemas.microsoft.com/office/drawing/2014/main" id="{D83C66AA-E2C6-46AF-0B63-1D2162ADB4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599" y="1446561"/>
              <a:ext cx="6057900" cy="430925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2">
              <a:extLst>
                <a:ext uri="{FF2B5EF4-FFF2-40B4-BE49-F238E27FC236}">
                  <a16:creationId xmlns:a16="http://schemas.microsoft.com/office/drawing/2014/main" id="{29D33E8D-EDC2-AB20-C90C-27361FA68666}"/>
                </a:ext>
              </a:extLst>
            </p:cNvPr>
            <p:cNvSpPr txBox="1"/>
            <p:nvPr/>
          </p:nvSpPr>
          <p:spPr>
            <a:xfrm>
              <a:off x="669472" y="6147707"/>
              <a:ext cx="2923236"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Image source: https://a2aprotocol.ai/</a:t>
              </a:r>
              <a:endParaRPr kumimoji="0" lang="en-AE" sz="1400" b="0" i="1" u="none" strike="noStrike" kern="1200" cap="none" spc="0" normalizeH="0" baseline="0" noProof="0" dirty="0">
                <a:ln>
                  <a:noFill/>
                </a:ln>
                <a:solidFill>
                  <a:prstClr val="black"/>
                </a:solidFill>
                <a:effectLst/>
                <a:uLnTx/>
                <a:uFillTx/>
                <a:latin typeface="Calibri"/>
                <a:ea typeface="+mn-ea"/>
                <a:cs typeface="+mn-cs"/>
              </a:endParaRPr>
            </a:p>
          </p:txBody>
        </p:sp>
        <p:sp>
          <p:nvSpPr>
            <p:cNvPr id="14" name="TextBox 3">
              <a:extLst>
                <a:ext uri="{FF2B5EF4-FFF2-40B4-BE49-F238E27FC236}">
                  <a16:creationId xmlns:a16="http://schemas.microsoft.com/office/drawing/2014/main" id="{F6EA84F2-DC86-E106-B8C4-3152A700B89B}"/>
                </a:ext>
              </a:extLst>
            </p:cNvPr>
            <p:cNvSpPr txBox="1"/>
            <p:nvPr/>
          </p:nvSpPr>
          <p:spPr>
            <a:xfrm>
              <a:off x="8014608" y="6147706"/>
              <a:ext cx="2447208" cy="30777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prstClr val="black"/>
                  </a:solidFill>
                  <a:effectLst/>
                  <a:uLnTx/>
                  <a:uFillTx/>
                  <a:latin typeface="Calibri"/>
                  <a:ea typeface="+mn-ea"/>
                  <a:cs typeface="+mn-cs"/>
                </a:rPr>
                <a:t>Source: https://a2aprotocol.ai/</a:t>
              </a:r>
              <a:endParaRPr kumimoji="0" lang="en-AE" sz="1400" b="0" i="1"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599064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13A6F-14C1-473A-63EE-C2B658ED8FD6}"/>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8987FCFA-F8FB-C9F8-8902-599552A9830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8987FCFA-F8FB-C9F8-8902-599552A9830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96BC10D5-8F7A-FA27-D6DC-26571867CB19}"/>
              </a:ext>
            </a:extLst>
          </p:cNvPr>
          <p:cNvSpPr>
            <a:spLocks noGrp="1"/>
          </p:cNvSpPr>
          <p:nvPr>
            <p:ph type="sldNum" sz="quarter" idx="4"/>
          </p:nvPr>
        </p:nvSpPr>
        <p:spPr/>
        <p:txBody>
          <a:bodyPr/>
          <a:lstStyle/>
          <a:p>
            <a:r>
              <a:rPr lang="pl-PL"/>
              <a:t>PG. </a:t>
            </a:r>
            <a:fld id="{78A5FBEC-AD48-4732-A93E-D868E0593745}" type="slidenum">
              <a:rPr smtClean="0"/>
              <a:pPr/>
              <a:t>28</a:t>
            </a:fld>
            <a:endParaRPr lang="en-US"/>
          </a:p>
        </p:txBody>
      </p:sp>
      <p:sp>
        <p:nvSpPr>
          <p:cNvPr id="18" name="Date Placeholder 17">
            <a:extLst>
              <a:ext uri="{FF2B5EF4-FFF2-40B4-BE49-F238E27FC236}">
                <a16:creationId xmlns:a16="http://schemas.microsoft.com/office/drawing/2014/main" id="{92AC27A3-2A36-E0E6-11A4-32FB95BA5616}"/>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A0AC439C-266F-06C9-A37C-A800C96D0304}"/>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pic>
        <p:nvPicPr>
          <p:cNvPr id="7170" name="Picture 2">
            <a:extLst>
              <a:ext uri="{FF2B5EF4-FFF2-40B4-BE49-F238E27FC236}">
                <a16:creationId xmlns:a16="http://schemas.microsoft.com/office/drawing/2014/main" id="{6C6F6844-E614-F9E6-92EE-A0BB94CF0D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38" y="1821117"/>
            <a:ext cx="12125325" cy="33337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D549C8-1A30-9866-6DF0-02FD378940BD}"/>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How does it work?</a:t>
            </a:r>
            <a:endParaRPr lang="en-GB" b="1" dirty="0"/>
          </a:p>
        </p:txBody>
      </p:sp>
    </p:spTree>
    <p:extLst>
      <p:ext uri="{BB962C8B-B14F-4D97-AF65-F5344CB8AC3E}">
        <p14:creationId xmlns:p14="http://schemas.microsoft.com/office/powerpoint/2010/main" val="471994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C8FCF-B2F7-E569-A524-316754495E1F}"/>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2E09BAB8-E37F-D05D-1938-3C744B4BFC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2E09BAB8-E37F-D05D-1938-3C744B4BFC8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59E21BF7-E2B9-F61B-E83B-EEFAC0066AB0}"/>
              </a:ext>
            </a:extLst>
          </p:cNvPr>
          <p:cNvSpPr>
            <a:spLocks noGrp="1"/>
          </p:cNvSpPr>
          <p:nvPr>
            <p:ph type="sldNum" sz="quarter" idx="4"/>
          </p:nvPr>
        </p:nvSpPr>
        <p:spPr/>
        <p:txBody>
          <a:bodyPr/>
          <a:lstStyle/>
          <a:p>
            <a:r>
              <a:rPr lang="pl-PL"/>
              <a:t>PG. </a:t>
            </a:r>
            <a:fld id="{78A5FBEC-AD48-4732-A93E-D868E0593745}" type="slidenum">
              <a:rPr smtClean="0"/>
              <a:pPr/>
              <a:t>29</a:t>
            </a:fld>
            <a:endParaRPr lang="en-US"/>
          </a:p>
        </p:txBody>
      </p:sp>
      <p:sp>
        <p:nvSpPr>
          <p:cNvPr id="18" name="Date Placeholder 17">
            <a:extLst>
              <a:ext uri="{FF2B5EF4-FFF2-40B4-BE49-F238E27FC236}">
                <a16:creationId xmlns:a16="http://schemas.microsoft.com/office/drawing/2014/main" id="{F2E39496-1167-6F1D-9DB5-A099714D6726}"/>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1EB43C07-CF6E-BED1-1B9A-A4650E008047}"/>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2A870505-82F6-208C-9F1C-7544C98C0541}"/>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A2A vs MCP</a:t>
            </a:r>
            <a:endParaRPr lang="en-GB" b="1" dirty="0"/>
          </a:p>
        </p:txBody>
      </p:sp>
      <p:grpSp>
        <p:nvGrpSpPr>
          <p:cNvPr id="2" name="Group 1">
            <a:extLst>
              <a:ext uri="{FF2B5EF4-FFF2-40B4-BE49-F238E27FC236}">
                <a16:creationId xmlns:a16="http://schemas.microsoft.com/office/drawing/2014/main" id="{A5CC80C2-D486-DA4F-4EEE-26CCDC70D996}"/>
              </a:ext>
            </a:extLst>
          </p:cNvPr>
          <p:cNvGrpSpPr/>
          <p:nvPr/>
        </p:nvGrpSpPr>
        <p:grpSpPr>
          <a:xfrm>
            <a:off x="234042" y="1739384"/>
            <a:ext cx="11723915" cy="4283807"/>
            <a:chOff x="155121" y="1463850"/>
            <a:chExt cx="11723915" cy="4283807"/>
          </a:xfrm>
        </p:grpSpPr>
        <p:pic>
          <p:nvPicPr>
            <p:cNvPr id="3" name="Picture 2" descr="A2A and MCP">
              <a:extLst>
                <a:ext uri="{FF2B5EF4-FFF2-40B4-BE49-F238E27FC236}">
                  <a16:creationId xmlns:a16="http://schemas.microsoft.com/office/drawing/2014/main" id="{B168EDEC-BECE-E656-FFBB-9F042EA47E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121" y="1463850"/>
              <a:ext cx="7556160" cy="428380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a:extLst>
                <a:ext uri="{FF2B5EF4-FFF2-40B4-BE49-F238E27FC236}">
                  <a16:creationId xmlns:a16="http://schemas.microsoft.com/office/drawing/2014/main" id="{34BA5ADE-5E87-15CC-753B-5FD5151A59D3}"/>
                </a:ext>
              </a:extLst>
            </p:cNvPr>
            <p:cNvSpPr txBox="1"/>
            <p:nvPr/>
          </p:nvSpPr>
          <p:spPr>
            <a:xfrm>
              <a:off x="9168493" y="2165284"/>
              <a:ext cx="2710543"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Protocol to connect LLMs with Data, Resources and Tools.</a:t>
              </a:r>
              <a:endParaRPr kumimoji="0" lang="en-A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TextBox 3">
              <a:extLst>
                <a:ext uri="{FF2B5EF4-FFF2-40B4-BE49-F238E27FC236}">
                  <a16:creationId xmlns:a16="http://schemas.microsoft.com/office/drawing/2014/main" id="{59A55E16-A19E-B750-5595-A08DD4541D48}"/>
                </a:ext>
              </a:extLst>
            </p:cNvPr>
            <p:cNvSpPr txBox="1"/>
            <p:nvPr/>
          </p:nvSpPr>
          <p:spPr>
            <a:xfrm>
              <a:off x="9168492" y="3996197"/>
              <a:ext cx="2710543"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Protocol to connect and enable collaboration among multiple agents.</a:t>
              </a:r>
              <a:endParaRPr kumimoji="0" lang="en-A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Rectangle: Rounded Corners 5">
              <a:extLst>
                <a:ext uri="{FF2B5EF4-FFF2-40B4-BE49-F238E27FC236}">
                  <a16:creationId xmlns:a16="http://schemas.microsoft.com/office/drawing/2014/main" id="{6707E8D9-4F23-46B5-F0A9-CF731214F715}"/>
                </a:ext>
              </a:extLst>
            </p:cNvPr>
            <p:cNvSpPr/>
            <p:nvPr/>
          </p:nvSpPr>
          <p:spPr>
            <a:xfrm>
              <a:off x="7998154" y="2299606"/>
              <a:ext cx="990725" cy="566052"/>
            </a:xfrm>
            <a:prstGeom prst="roundRect">
              <a:avLst>
                <a:gd name="adj" fmla="val 10343"/>
              </a:avLst>
            </a:prstGeom>
            <a:solidFill>
              <a:srgbClr val="FFFFFF"/>
            </a:solidFill>
            <a:ln w="66675" cap="sq">
              <a:solidFill>
                <a:schemeClr val="accent3"/>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MCP</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15" name="Rectangle: Rounded Corners 14">
              <a:extLst>
                <a:ext uri="{FF2B5EF4-FFF2-40B4-BE49-F238E27FC236}">
                  <a16:creationId xmlns:a16="http://schemas.microsoft.com/office/drawing/2014/main" id="{6D56EEBD-EDDF-7570-1A02-B8FDF08EC0F0}"/>
                </a:ext>
              </a:extLst>
            </p:cNvPr>
            <p:cNvSpPr/>
            <p:nvPr/>
          </p:nvSpPr>
          <p:spPr>
            <a:xfrm>
              <a:off x="7998153" y="4174836"/>
              <a:ext cx="990725" cy="566052"/>
            </a:xfrm>
            <a:prstGeom prst="roundRect">
              <a:avLst>
                <a:gd name="adj" fmla="val 10343"/>
              </a:avLst>
            </a:prstGeom>
            <a:solidFill>
              <a:srgbClr val="FFFFFF"/>
            </a:solidFill>
            <a:ln w="66675" cap="sq">
              <a:solidFill>
                <a:srgbClr val="0271C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A2A</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425994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02A7AF30-3D4A-4E0B-9894-9F4BC2E5235D}"/>
              </a:ext>
            </a:extLst>
          </p:cNvPr>
          <p:cNvGraphicFramePr>
            <a:graphicFrameLocks noChangeAspect="1"/>
          </p:cNvGraphicFramePr>
          <p:nvPr>
            <p:custDataLst>
              <p:tags r:id="rId1"/>
            </p:custDataLst>
            <p:extLst>
              <p:ext uri="{D42A27DB-BD31-4B8C-83A1-F6EECF244321}">
                <p14:modId xmlns:p14="http://schemas.microsoft.com/office/powerpoint/2010/main" val="2340944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1" name="Object 10" hidden="1">
                        <a:extLst>
                          <a:ext uri="{FF2B5EF4-FFF2-40B4-BE49-F238E27FC236}">
                            <a16:creationId xmlns:a16="http://schemas.microsoft.com/office/drawing/2014/main" id="{02A7AF30-3D4A-4E0B-9894-9F4BC2E5235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4CE1B983-9CCB-42BB-905E-3582918A9A13}"/>
              </a:ext>
            </a:extLst>
          </p:cNvPr>
          <p:cNvSpPr>
            <a:spLocks noGrp="1"/>
          </p:cNvSpPr>
          <p:nvPr>
            <p:ph type="title"/>
          </p:nvPr>
        </p:nvSpPr>
        <p:spPr/>
        <p:txBody>
          <a:bodyPr vert="horz"/>
          <a:lstStyle/>
          <a:p>
            <a:r>
              <a:rPr lang="pl-PL"/>
              <a:t>Agenda</a:t>
            </a:r>
            <a:endParaRPr lang="en-US"/>
          </a:p>
        </p:txBody>
      </p:sp>
      <p:sp>
        <p:nvSpPr>
          <p:cNvPr id="5" name="Text Placeholder 4">
            <a:extLst>
              <a:ext uri="{FF2B5EF4-FFF2-40B4-BE49-F238E27FC236}">
                <a16:creationId xmlns:a16="http://schemas.microsoft.com/office/drawing/2014/main" id="{38D00734-918C-4523-A646-BAB7F4B290B3}"/>
              </a:ext>
            </a:extLst>
          </p:cNvPr>
          <p:cNvSpPr>
            <a:spLocks noGrp="1"/>
          </p:cNvSpPr>
          <p:nvPr>
            <p:ph type="body" sz="quarter" idx="13"/>
          </p:nvPr>
        </p:nvSpPr>
        <p:spPr/>
        <p:txBody>
          <a:bodyPr>
            <a:normAutofit fontScale="92500" lnSpcReduction="20000"/>
          </a:bodyPr>
          <a:lstStyle/>
          <a:p>
            <a:r>
              <a:rPr lang="en-US" dirty="0"/>
              <a:t>Recap and Setup</a:t>
            </a:r>
          </a:p>
        </p:txBody>
      </p:sp>
      <p:sp>
        <p:nvSpPr>
          <p:cNvPr id="6" name="Text Placeholder 5">
            <a:extLst>
              <a:ext uri="{FF2B5EF4-FFF2-40B4-BE49-F238E27FC236}">
                <a16:creationId xmlns:a16="http://schemas.microsoft.com/office/drawing/2014/main" id="{CA2B9FF2-EEE7-4B0C-9E39-A318ED4DC480}"/>
              </a:ext>
            </a:extLst>
          </p:cNvPr>
          <p:cNvSpPr>
            <a:spLocks noGrp="1"/>
          </p:cNvSpPr>
          <p:nvPr>
            <p:ph type="body" sz="quarter" idx="14"/>
          </p:nvPr>
        </p:nvSpPr>
        <p:spPr/>
        <p:txBody>
          <a:bodyPr>
            <a:normAutofit fontScale="92500" lnSpcReduction="20000"/>
          </a:bodyPr>
          <a:lstStyle/>
          <a:p>
            <a:pPr marL="0" indent="0">
              <a:buNone/>
            </a:pPr>
            <a:r>
              <a:rPr lang="en-US" dirty="0"/>
              <a:t>Design the Agent from a Challenge Statement</a:t>
            </a:r>
            <a:endParaRPr lang="en-US" sz="2400" dirty="0"/>
          </a:p>
        </p:txBody>
      </p:sp>
      <p:sp>
        <p:nvSpPr>
          <p:cNvPr id="7" name="Text Placeholder 6">
            <a:extLst>
              <a:ext uri="{FF2B5EF4-FFF2-40B4-BE49-F238E27FC236}">
                <a16:creationId xmlns:a16="http://schemas.microsoft.com/office/drawing/2014/main" id="{14A5BF84-3223-4F83-835D-114AAD1725BE}"/>
              </a:ext>
            </a:extLst>
          </p:cNvPr>
          <p:cNvSpPr>
            <a:spLocks noGrp="1"/>
          </p:cNvSpPr>
          <p:nvPr>
            <p:ph type="body" sz="quarter" idx="15"/>
          </p:nvPr>
        </p:nvSpPr>
        <p:spPr/>
        <p:txBody>
          <a:bodyPr>
            <a:normAutofit fontScale="92500" lnSpcReduction="20000"/>
          </a:bodyPr>
          <a:lstStyle/>
          <a:p>
            <a:r>
              <a:rPr lang="en-US" dirty="0"/>
              <a:t>Demo: E-commerce Agent and Code Walkthrough</a:t>
            </a:r>
          </a:p>
        </p:txBody>
      </p:sp>
      <p:sp>
        <p:nvSpPr>
          <p:cNvPr id="8" name="Text Placeholder 7">
            <a:extLst>
              <a:ext uri="{FF2B5EF4-FFF2-40B4-BE49-F238E27FC236}">
                <a16:creationId xmlns:a16="http://schemas.microsoft.com/office/drawing/2014/main" id="{7A3D781A-6350-43E0-BD99-5CD3CAEFC1F9}"/>
              </a:ext>
            </a:extLst>
          </p:cNvPr>
          <p:cNvSpPr>
            <a:spLocks noGrp="1"/>
          </p:cNvSpPr>
          <p:nvPr>
            <p:ph type="body" sz="quarter" idx="16"/>
          </p:nvPr>
        </p:nvSpPr>
        <p:spPr/>
        <p:txBody>
          <a:bodyPr>
            <a:normAutofit fontScale="92500" lnSpcReduction="20000"/>
          </a:bodyPr>
          <a:lstStyle/>
          <a:p>
            <a:r>
              <a:rPr lang="en-US" dirty="0"/>
              <a:t>Hands-on: Design Thinking</a:t>
            </a:r>
          </a:p>
        </p:txBody>
      </p:sp>
      <p:sp>
        <p:nvSpPr>
          <p:cNvPr id="9" name="Text Placeholder 8">
            <a:extLst>
              <a:ext uri="{FF2B5EF4-FFF2-40B4-BE49-F238E27FC236}">
                <a16:creationId xmlns:a16="http://schemas.microsoft.com/office/drawing/2014/main" id="{B2CAB0AC-5F55-4324-AE9F-A01CAFC68B4B}"/>
              </a:ext>
            </a:extLst>
          </p:cNvPr>
          <p:cNvSpPr>
            <a:spLocks noGrp="1"/>
          </p:cNvSpPr>
          <p:nvPr>
            <p:ph type="body" sz="quarter" idx="17"/>
          </p:nvPr>
        </p:nvSpPr>
        <p:spPr/>
        <p:txBody>
          <a:bodyPr>
            <a:normAutofit fontScale="92500" lnSpcReduction="20000"/>
          </a:bodyPr>
          <a:lstStyle/>
          <a:p>
            <a:r>
              <a:rPr lang="en-US" dirty="0"/>
              <a:t>Hands-on: Code</a:t>
            </a:r>
          </a:p>
        </p:txBody>
      </p:sp>
      <p:sp>
        <p:nvSpPr>
          <p:cNvPr id="2" name="Slide Number Placeholder 1">
            <a:extLst>
              <a:ext uri="{FF2B5EF4-FFF2-40B4-BE49-F238E27FC236}">
                <a16:creationId xmlns:a16="http://schemas.microsoft.com/office/drawing/2014/main" id="{48759D1B-DED8-4248-A533-B0BEFAB69F1E}"/>
              </a:ext>
            </a:extLst>
          </p:cNvPr>
          <p:cNvSpPr>
            <a:spLocks noGrp="1"/>
          </p:cNvSpPr>
          <p:nvPr>
            <p:ph type="sldNum" sz="quarter" idx="12"/>
          </p:nvPr>
        </p:nvSpPr>
        <p:spPr/>
        <p:txBody>
          <a:bodyPr/>
          <a:lstStyle/>
          <a:p>
            <a:fld id="{78A5FBEC-AD48-4732-A93E-D868E0593745}" type="slidenum">
              <a:rPr lang="en-US" smtClean="0"/>
              <a:t>3</a:t>
            </a:fld>
            <a:endParaRPr lang="en-US"/>
          </a:p>
        </p:txBody>
      </p:sp>
      <p:sp>
        <p:nvSpPr>
          <p:cNvPr id="3" name="Date Placeholder 2">
            <a:extLst>
              <a:ext uri="{FF2B5EF4-FFF2-40B4-BE49-F238E27FC236}">
                <a16:creationId xmlns:a16="http://schemas.microsoft.com/office/drawing/2014/main" id="{D413D741-A082-4CFB-98E1-E7E329CAE3BB}"/>
              </a:ext>
            </a:extLst>
          </p:cNvPr>
          <p:cNvSpPr>
            <a:spLocks noGrp="1"/>
          </p:cNvSpPr>
          <p:nvPr>
            <p:ph type="dt" sz="half" idx="10"/>
          </p:nvPr>
        </p:nvSpPr>
        <p:spPr/>
        <p:txBody>
          <a:bodyPr/>
          <a:lstStyle/>
          <a:p>
            <a:r>
              <a:rPr lang="en-US" dirty="0"/>
              <a:t>21/06/2025</a:t>
            </a:r>
          </a:p>
        </p:txBody>
      </p:sp>
      <p:pic>
        <p:nvPicPr>
          <p:cNvPr id="15" name="Picture 14">
            <a:extLst>
              <a:ext uri="{FF2B5EF4-FFF2-40B4-BE49-F238E27FC236}">
                <a16:creationId xmlns:a16="http://schemas.microsoft.com/office/drawing/2014/main" id="{CF7B43EA-9012-D958-773A-FACE5BB68096}"/>
              </a:ext>
            </a:extLst>
          </p:cNvPr>
          <p:cNvPicPr>
            <a:picLocks noChangeAspect="1"/>
          </p:cNvPicPr>
          <p:nvPr/>
        </p:nvPicPr>
        <p:blipFill>
          <a:blip r:embed="rId5"/>
          <a:stretch>
            <a:fillRect/>
          </a:stretch>
        </p:blipFill>
        <p:spPr>
          <a:xfrm>
            <a:off x="5049922" y="5000808"/>
            <a:ext cx="6695847" cy="210241"/>
          </a:xfrm>
          <a:prstGeom prst="rect">
            <a:avLst/>
          </a:prstGeom>
        </p:spPr>
      </p:pic>
      <p:sp>
        <p:nvSpPr>
          <p:cNvPr id="18" name="Text Placeholder 16">
            <a:extLst>
              <a:ext uri="{FF2B5EF4-FFF2-40B4-BE49-F238E27FC236}">
                <a16:creationId xmlns:a16="http://schemas.microsoft.com/office/drawing/2014/main" id="{3BC97AC7-D22F-F061-5279-E399E70EE018}"/>
              </a:ext>
            </a:extLst>
          </p:cNvPr>
          <p:cNvSpPr>
            <a:spLocks noGrp="1"/>
          </p:cNvSpPr>
          <p:nvPr>
            <p:ph type="body" sz="quarter" idx="18"/>
          </p:nvPr>
        </p:nvSpPr>
        <p:spPr>
          <a:xfrm>
            <a:off x="5879976" y="4761148"/>
            <a:ext cx="5761162" cy="324000"/>
          </a:xfrm>
        </p:spPr>
        <p:txBody>
          <a:bodyPr>
            <a:normAutofit fontScale="92500" lnSpcReduction="20000"/>
          </a:bodyPr>
          <a:lstStyle/>
          <a:p>
            <a:r>
              <a:rPr lang="en-US" dirty="0"/>
              <a:t>Conclusion: Q&amp;A</a:t>
            </a:r>
          </a:p>
        </p:txBody>
      </p:sp>
    </p:spTree>
    <p:extLst>
      <p:ext uri="{BB962C8B-B14F-4D97-AF65-F5344CB8AC3E}">
        <p14:creationId xmlns:p14="http://schemas.microsoft.com/office/powerpoint/2010/main" val="1079004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9B331-BAA8-6046-3367-62D4E332804C}"/>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9B18248-88DB-11CD-0A6E-2CEB91CF897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49B18248-88DB-11CD-0A6E-2CEB91CF897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7E925C7A-9035-2BCA-D872-41040C704A16}"/>
              </a:ext>
            </a:extLst>
          </p:cNvPr>
          <p:cNvSpPr>
            <a:spLocks noGrp="1"/>
          </p:cNvSpPr>
          <p:nvPr>
            <p:ph type="sldNum" sz="quarter" idx="4"/>
          </p:nvPr>
        </p:nvSpPr>
        <p:spPr/>
        <p:txBody>
          <a:bodyPr/>
          <a:lstStyle/>
          <a:p>
            <a:r>
              <a:rPr lang="pl-PL"/>
              <a:t>PG. </a:t>
            </a:r>
            <a:fld id="{78A5FBEC-AD48-4732-A93E-D868E0593745}" type="slidenum">
              <a:rPr smtClean="0"/>
              <a:pPr/>
              <a:t>30</a:t>
            </a:fld>
            <a:endParaRPr lang="en-US"/>
          </a:p>
        </p:txBody>
      </p:sp>
      <p:sp>
        <p:nvSpPr>
          <p:cNvPr id="18" name="Date Placeholder 17">
            <a:extLst>
              <a:ext uri="{FF2B5EF4-FFF2-40B4-BE49-F238E27FC236}">
                <a16:creationId xmlns:a16="http://schemas.microsoft.com/office/drawing/2014/main" id="{C09BE01F-A967-6925-31C1-A96011AE5CDE}"/>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771FA1C5-775C-0D2C-B413-5D208ED3A829}"/>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E3C30747-9222-630A-C390-88456C911329}"/>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b="1" dirty="0"/>
              <a:t>AI Agents Open Protocols​</a:t>
            </a:r>
          </a:p>
        </p:txBody>
      </p:sp>
      <p:grpSp>
        <p:nvGrpSpPr>
          <p:cNvPr id="35" name="Group 34">
            <a:extLst>
              <a:ext uri="{FF2B5EF4-FFF2-40B4-BE49-F238E27FC236}">
                <a16:creationId xmlns:a16="http://schemas.microsoft.com/office/drawing/2014/main" id="{B20415C6-77FD-B197-2D7E-EC70DC7F16A9}"/>
              </a:ext>
            </a:extLst>
          </p:cNvPr>
          <p:cNvGrpSpPr/>
          <p:nvPr/>
        </p:nvGrpSpPr>
        <p:grpSpPr>
          <a:xfrm>
            <a:off x="487010" y="1642058"/>
            <a:ext cx="11105222" cy="3556190"/>
            <a:chOff x="568654" y="1523997"/>
            <a:chExt cx="11217980" cy="3731205"/>
          </a:xfrm>
        </p:grpSpPr>
        <p:sp>
          <p:nvSpPr>
            <p:cNvPr id="36" name="Rectangle: Rounded Corners 35">
              <a:extLst>
                <a:ext uri="{FF2B5EF4-FFF2-40B4-BE49-F238E27FC236}">
                  <a16:creationId xmlns:a16="http://schemas.microsoft.com/office/drawing/2014/main" id="{945B39C6-B90A-CB98-21D0-9710B0D95004}"/>
                </a:ext>
              </a:extLst>
            </p:cNvPr>
            <p:cNvSpPr/>
            <p:nvPr/>
          </p:nvSpPr>
          <p:spPr>
            <a:xfrm>
              <a:off x="568654" y="1523999"/>
              <a:ext cx="2697060" cy="713015"/>
            </a:xfrm>
            <a:prstGeom prst="roundRect">
              <a:avLst>
                <a:gd name="adj" fmla="val 10343"/>
              </a:avLst>
            </a:prstGeom>
            <a:solidFill>
              <a:srgbClr val="FFFFFF"/>
            </a:solidFill>
            <a:ln w="66675" cap="sq">
              <a:solidFill>
                <a:srgbClr val="7030A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Model Context Protocol</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7" name="Rectangle: Rounded Corners 36">
              <a:extLst>
                <a:ext uri="{FF2B5EF4-FFF2-40B4-BE49-F238E27FC236}">
                  <a16:creationId xmlns:a16="http://schemas.microsoft.com/office/drawing/2014/main" id="{634458DF-50DC-5133-12C6-CE1416B64E0C}"/>
                </a:ext>
              </a:extLst>
            </p:cNvPr>
            <p:cNvSpPr/>
            <p:nvPr/>
          </p:nvSpPr>
          <p:spPr>
            <a:xfrm>
              <a:off x="4915628" y="1523998"/>
              <a:ext cx="2697060" cy="713015"/>
            </a:xfrm>
            <a:prstGeom prst="roundRect">
              <a:avLst>
                <a:gd name="adj" fmla="val 10343"/>
              </a:avLst>
            </a:prstGeom>
            <a:solidFill>
              <a:srgbClr val="FFFFFF"/>
            </a:solidFill>
            <a:ln w="66675" cap="sq">
              <a:solidFill>
                <a:srgbClr val="0271C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Agent to Agent</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Rounded Corners 37">
              <a:extLst>
                <a:ext uri="{FF2B5EF4-FFF2-40B4-BE49-F238E27FC236}">
                  <a16:creationId xmlns:a16="http://schemas.microsoft.com/office/drawing/2014/main" id="{034FC281-31E8-91DE-ADFC-469171834E7A}"/>
                </a:ext>
              </a:extLst>
            </p:cNvPr>
            <p:cNvSpPr/>
            <p:nvPr/>
          </p:nvSpPr>
          <p:spPr>
            <a:xfrm>
              <a:off x="9089574" y="1523997"/>
              <a:ext cx="2697060" cy="713015"/>
            </a:xfrm>
            <a:prstGeom prst="roundRect">
              <a:avLst>
                <a:gd name="adj" fmla="val 10343"/>
              </a:avLst>
            </a:prstGeom>
            <a:solidFill>
              <a:srgbClr val="FFFFFF"/>
            </a:solidFill>
            <a:ln w="66675" cap="sq">
              <a:solidFill>
                <a:srgbClr val="F79646"/>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solidFill>
                  <a:effectLst/>
                  <a:uLnTx/>
                  <a:uFillTx/>
                  <a:latin typeface="Calibri"/>
                  <a:ea typeface="+mn-ea"/>
                  <a:cs typeface="+mn-cs"/>
                </a:rPr>
                <a:t>NLWeb</a:t>
              </a:r>
              <a:endParaRPr kumimoji="0" lang="en-AE" sz="2800" b="1" i="0" u="none" strike="noStrike" kern="1200" cap="none" spc="0" normalizeH="0" baseline="0" noProof="0" dirty="0">
                <a:ln>
                  <a:noFill/>
                </a:ln>
                <a:solidFill>
                  <a:prstClr val="black"/>
                </a:solidFill>
                <a:effectLst/>
                <a:uLnTx/>
                <a:uFillTx/>
                <a:latin typeface="Calibri"/>
                <a:ea typeface="+mn-ea"/>
                <a:cs typeface="+mn-cs"/>
              </a:endParaRPr>
            </a:p>
          </p:txBody>
        </p:sp>
        <p:pic>
          <p:nvPicPr>
            <p:cNvPr id="39" name="Picture 38">
              <a:extLst>
                <a:ext uri="{FF2B5EF4-FFF2-40B4-BE49-F238E27FC236}">
                  <a16:creationId xmlns:a16="http://schemas.microsoft.com/office/drawing/2014/main" id="{DD7ADF06-430F-C490-71FB-9FA58EE0C603}"/>
                </a:ext>
              </a:extLst>
            </p:cNvPr>
            <p:cNvPicPr>
              <a:picLocks noChangeAspect="1"/>
            </p:cNvPicPr>
            <p:nvPr/>
          </p:nvPicPr>
          <p:blipFill>
            <a:blip r:embed="rId6"/>
            <a:stretch>
              <a:fillRect/>
            </a:stretch>
          </p:blipFill>
          <p:spPr>
            <a:xfrm>
              <a:off x="56865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0" name="Picture 39">
              <a:extLst>
                <a:ext uri="{FF2B5EF4-FFF2-40B4-BE49-F238E27FC236}">
                  <a16:creationId xmlns:a16="http://schemas.microsoft.com/office/drawing/2014/main" id="{B76F8917-8B7A-73E0-EDCC-0C1E8EDD582E}"/>
                </a:ext>
              </a:extLst>
            </p:cNvPr>
            <p:cNvPicPr>
              <a:picLocks noChangeAspect="1"/>
            </p:cNvPicPr>
            <p:nvPr/>
          </p:nvPicPr>
          <p:blipFill>
            <a:blip r:embed="rId7"/>
            <a:stretch>
              <a:fillRect/>
            </a:stretch>
          </p:blipFill>
          <p:spPr>
            <a:xfrm>
              <a:off x="4915629" y="2558142"/>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 name="Picture 40">
              <a:extLst>
                <a:ext uri="{FF2B5EF4-FFF2-40B4-BE49-F238E27FC236}">
                  <a16:creationId xmlns:a16="http://schemas.microsoft.com/office/drawing/2014/main" id="{71B3F252-5025-7A4F-C825-833B51981E9C}"/>
                </a:ext>
              </a:extLst>
            </p:cNvPr>
            <p:cNvPicPr>
              <a:picLocks noChangeAspect="1"/>
            </p:cNvPicPr>
            <p:nvPr/>
          </p:nvPicPr>
          <p:blipFill>
            <a:blip r:embed="rId8"/>
            <a:stretch>
              <a:fillRect/>
            </a:stretch>
          </p:blipFill>
          <p:spPr>
            <a:xfrm>
              <a:off x="908957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42" name="Rectangle 41">
            <a:extLst>
              <a:ext uri="{FF2B5EF4-FFF2-40B4-BE49-F238E27FC236}">
                <a16:creationId xmlns:a16="http://schemas.microsoft.com/office/drawing/2014/main" id="{F8D5FC5C-15A0-6070-C03A-BE20BAFF72FC}"/>
              </a:ext>
            </a:extLst>
          </p:cNvPr>
          <p:cNvSpPr/>
          <p:nvPr/>
        </p:nvSpPr>
        <p:spPr>
          <a:xfrm>
            <a:off x="279000" y="1317522"/>
            <a:ext cx="3688882" cy="4757551"/>
          </a:xfrm>
          <a:prstGeom prst="rect">
            <a:avLst/>
          </a:prstGeom>
          <a:solidFill>
            <a:srgbClr val="F0F0F0">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ectangle 42">
            <a:extLst>
              <a:ext uri="{FF2B5EF4-FFF2-40B4-BE49-F238E27FC236}">
                <a16:creationId xmlns:a16="http://schemas.microsoft.com/office/drawing/2014/main" id="{136CF3FC-8B45-2866-3066-3BE22A1B1841}"/>
              </a:ext>
            </a:extLst>
          </p:cNvPr>
          <p:cNvSpPr/>
          <p:nvPr/>
        </p:nvSpPr>
        <p:spPr>
          <a:xfrm>
            <a:off x="4328122" y="1317522"/>
            <a:ext cx="3688882" cy="4853971"/>
          </a:xfrm>
          <a:prstGeom prst="rect">
            <a:avLst/>
          </a:prstGeom>
          <a:solidFill>
            <a:srgbClr val="F0F0F0">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26016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0FC8D4-4A75-29E5-56B1-559C9B132D29}"/>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B39529D-75FD-908E-AD1A-00DE2B963F8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8" name="Object 7" hidden="1">
                        <a:extLst>
                          <a:ext uri="{FF2B5EF4-FFF2-40B4-BE49-F238E27FC236}">
                            <a16:creationId xmlns:a16="http://schemas.microsoft.com/office/drawing/2014/main" id="{6B39529D-75FD-908E-AD1A-00DE2B963F8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C68DE8FA-89BC-78B5-1E51-DF2900C07947}"/>
              </a:ext>
            </a:extLst>
          </p:cNvPr>
          <p:cNvSpPr>
            <a:spLocks noGrp="1"/>
          </p:cNvSpPr>
          <p:nvPr>
            <p:ph type="sldNum" sz="quarter" idx="4"/>
          </p:nvPr>
        </p:nvSpPr>
        <p:spPr/>
        <p:txBody>
          <a:bodyPr/>
          <a:lstStyle/>
          <a:p>
            <a:r>
              <a:rPr lang="pl-PL"/>
              <a:t>PG. </a:t>
            </a:r>
            <a:fld id="{78A5FBEC-AD48-4732-A93E-D868E0593745}" type="slidenum">
              <a:rPr smtClean="0"/>
              <a:pPr/>
              <a:t>31</a:t>
            </a:fld>
            <a:endParaRPr lang="en-US"/>
          </a:p>
        </p:txBody>
      </p:sp>
      <p:sp>
        <p:nvSpPr>
          <p:cNvPr id="18" name="Date Placeholder 17">
            <a:extLst>
              <a:ext uri="{FF2B5EF4-FFF2-40B4-BE49-F238E27FC236}">
                <a16:creationId xmlns:a16="http://schemas.microsoft.com/office/drawing/2014/main" id="{2D340FEF-3A84-B4D8-DDB7-3E3D223AD358}"/>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DC951FB6-CA0A-6375-DE45-835DA28F2D0E}"/>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665205F2-C986-FC1E-628C-587ED25A6846}"/>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What’s </a:t>
            </a:r>
            <a:r>
              <a:rPr lang="en-US" b="1" dirty="0" err="1"/>
              <a:t>NLWeb</a:t>
            </a:r>
            <a:r>
              <a:rPr lang="en-US" b="1" dirty="0"/>
              <a:t>?</a:t>
            </a:r>
            <a:endParaRPr lang="en-GB" b="1" dirty="0"/>
          </a:p>
        </p:txBody>
      </p:sp>
      <p:grpSp>
        <p:nvGrpSpPr>
          <p:cNvPr id="14" name="Group 13">
            <a:extLst>
              <a:ext uri="{FF2B5EF4-FFF2-40B4-BE49-F238E27FC236}">
                <a16:creationId xmlns:a16="http://schemas.microsoft.com/office/drawing/2014/main" id="{0407AA53-F303-0D4F-E47B-91087B4FFC42}"/>
              </a:ext>
            </a:extLst>
          </p:cNvPr>
          <p:cNvGrpSpPr/>
          <p:nvPr/>
        </p:nvGrpSpPr>
        <p:grpSpPr>
          <a:xfrm>
            <a:off x="481781" y="1448079"/>
            <a:ext cx="11110451" cy="4860673"/>
            <a:chOff x="195860" y="1433494"/>
            <a:chExt cx="11800541" cy="5454677"/>
          </a:xfrm>
        </p:grpSpPr>
        <p:sp>
          <p:nvSpPr>
            <p:cNvPr id="16" name="Rectangle: Rounded Corners 15">
              <a:extLst>
                <a:ext uri="{FF2B5EF4-FFF2-40B4-BE49-F238E27FC236}">
                  <a16:creationId xmlns:a16="http://schemas.microsoft.com/office/drawing/2014/main" id="{EFDFCBCC-4E2B-08E8-F87E-F3BB4913B5B6}"/>
                </a:ext>
              </a:extLst>
            </p:cNvPr>
            <p:cNvSpPr/>
            <p:nvPr/>
          </p:nvSpPr>
          <p:spPr>
            <a:xfrm>
              <a:off x="6985782" y="2016579"/>
              <a:ext cx="4309755" cy="3313059"/>
            </a:xfrm>
            <a:prstGeom prst="roundRect">
              <a:avLst>
                <a:gd name="adj" fmla="val 10343"/>
              </a:avLst>
            </a:prstGeom>
            <a:solidFill>
              <a:srgbClr val="FFFFFF"/>
            </a:solidFill>
            <a:ln w="66675" cap="sq">
              <a:solidFill>
                <a:srgbClr val="7030A0"/>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a:ea typeface="+mn-ea"/>
                  <a:cs typeface="+mn-cs"/>
                </a:rPr>
                <a:t>“</a:t>
              </a:r>
              <a:r>
                <a:rPr kumimoji="0" lang="en-US" sz="2000" b="0" i="1" u="none" strike="noStrike" kern="1200" cap="none" spc="0" normalizeH="0" baseline="0" noProof="0" dirty="0">
                  <a:ln>
                    <a:noFill/>
                  </a:ln>
                  <a:solidFill>
                    <a:prstClr val="black"/>
                  </a:solidFill>
                  <a:effectLst/>
                  <a:uLnTx/>
                  <a:uFillTx/>
                  <a:latin typeface="Calibri"/>
                  <a:ea typeface="+mn-ea"/>
                  <a:cs typeface="+mn-cs"/>
                </a:rPr>
                <a:t>Building conversational interfaces for websites is hard. </a:t>
              </a:r>
              <a:r>
                <a:rPr kumimoji="0" lang="en-US" sz="2000" b="0" i="1" u="none" strike="noStrike" kern="1200" cap="none" spc="0" normalizeH="0" baseline="0" noProof="0" dirty="0" err="1">
                  <a:ln>
                    <a:noFill/>
                  </a:ln>
                  <a:solidFill>
                    <a:prstClr val="black"/>
                  </a:solidFill>
                  <a:effectLst/>
                  <a:uLnTx/>
                  <a:uFillTx/>
                  <a:latin typeface="Calibri"/>
                  <a:ea typeface="+mn-ea"/>
                  <a:cs typeface="+mn-cs"/>
                </a:rPr>
                <a:t>NLWeb</a:t>
              </a:r>
              <a:r>
                <a:rPr kumimoji="0" lang="en-US" sz="2000" b="0" i="1" u="none" strike="noStrike" kern="1200" cap="none" spc="0" normalizeH="0" baseline="0" noProof="0" dirty="0">
                  <a:ln>
                    <a:noFill/>
                  </a:ln>
                  <a:solidFill>
                    <a:prstClr val="black"/>
                  </a:solidFill>
                  <a:effectLst/>
                  <a:uLnTx/>
                  <a:uFillTx/>
                  <a:latin typeface="Calibri"/>
                  <a:ea typeface="+mn-ea"/>
                  <a:cs typeface="+mn-cs"/>
                </a:rPr>
                <a:t> seeks to make it easy for websites to do this. And since </a:t>
              </a:r>
              <a:r>
                <a:rPr kumimoji="0" lang="en-US" sz="2000" b="0" i="1" u="none" strike="noStrike" kern="1200" cap="none" spc="0" normalizeH="0" baseline="0" noProof="0" dirty="0" err="1">
                  <a:ln>
                    <a:noFill/>
                  </a:ln>
                  <a:solidFill>
                    <a:prstClr val="black"/>
                  </a:solidFill>
                  <a:effectLst/>
                  <a:uLnTx/>
                  <a:uFillTx/>
                  <a:latin typeface="Calibri"/>
                  <a:ea typeface="+mn-ea"/>
                  <a:cs typeface="+mn-cs"/>
                </a:rPr>
                <a:t>NLWeb</a:t>
              </a:r>
              <a:r>
                <a:rPr kumimoji="0" lang="en-US" sz="2000" b="0" i="1" u="none" strike="noStrike" kern="1200" cap="none" spc="0" normalizeH="0" baseline="0" noProof="0" dirty="0">
                  <a:ln>
                    <a:noFill/>
                  </a:ln>
                  <a:solidFill>
                    <a:prstClr val="black"/>
                  </a:solidFill>
                  <a:effectLst/>
                  <a:uLnTx/>
                  <a:uFillTx/>
                  <a:latin typeface="Calibri"/>
                  <a:ea typeface="+mn-ea"/>
                  <a:cs typeface="+mn-cs"/>
                </a:rPr>
                <a:t> natively speaks MCP, the same natural language APIs can be used both by humans and agents.”</a:t>
              </a:r>
              <a:endParaRPr kumimoji="0" lang="en-AE" sz="2800" b="0" i="1" u="none" strike="noStrike" kern="1200" cap="none" spc="0" normalizeH="0" baseline="0" noProof="0" dirty="0">
                <a:ln>
                  <a:noFill/>
                </a:ln>
                <a:solidFill>
                  <a:prstClr val="black"/>
                </a:solidFill>
                <a:effectLst/>
                <a:uLnTx/>
                <a:uFillTx/>
                <a:latin typeface="Calibri"/>
                <a:ea typeface="+mn-ea"/>
                <a:cs typeface="+mn-cs"/>
              </a:endParaRPr>
            </a:p>
          </p:txBody>
        </p:sp>
        <p:sp>
          <p:nvSpPr>
            <p:cNvPr id="19" name="TextBox 3">
              <a:extLst>
                <a:ext uri="{FF2B5EF4-FFF2-40B4-BE49-F238E27FC236}">
                  <a16:creationId xmlns:a16="http://schemas.microsoft.com/office/drawing/2014/main" id="{045DF749-C140-5AF4-1759-3BF6DADED2C2}"/>
                </a:ext>
              </a:extLst>
            </p:cNvPr>
            <p:cNvSpPr txBox="1"/>
            <p:nvPr/>
          </p:nvSpPr>
          <p:spPr>
            <a:xfrm>
              <a:off x="9110207" y="6594590"/>
              <a:ext cx="2886194" cy="29358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Source: https://github.com/microsoft/nlweb</a:t>
              </a:r>
              <a:endParaRPr kumimoji="0" lang="en-AE" sz="1100" b="0" i="1" u="none" strike="noStrike" kern="1200" cap="none" spc="0" normalizeH="0" baseline="0" noProof="0" dirty="0">
                <a:ln>
                  <a:noFill/>
                </a:ln>
                <a:solidFill>
                  <a:prstClr val="black"/>
                </a:solidFill>
                <a:effectLst/>
                <a:uLnTx/>
                <a:uFillTx/>
                <a:latin typeface="Calibri"/>
                <a:ea typeface="+mn-ea"/>
                <a:cs typeface="+mn-cs"/>
              </a:endParaRPr>
            </a:p>
          </p:txBody>
        </p:sp>
        <p:pic>
          <p:nvPicPr>
            <p:cNvPr id="20" name="Screen Recording 5">
              <a:hlinkClick r:id="" action="ppaction://media"/>
              <a:extLst>
                <a:ext uri="{FF2B5EF4-FFF2-40B4-BE49-F238E27FC236}">
                  <a16:creationId xmlns:a16="http://schemas.microsoft.com/office/drawing/2014/main" id="{253C4D1C-DBA1-33B3-018D-275930E12A23}"/>
                </a:ext>
              </a:extLst>
            </p:cNvPr>
            <p:cNvPicPr>
              <a:picLocks noChangeAspect="1"/>
            </p:cNvPicPr>
            <p:nvPr/>
          </p:nvPicPr>
          <p:blipFill>
            <a:blip r:embed="rId7"/>
            <a:stretch>
              <a:fillRect/>
            </a:stretch>
          </p:blipFill>
          <p:spPr>
            <a:xfrm>
              <a:off x="321175" y="1433494"/>
              <a:ext cx="4309755" cy="2494026"/>
            </a:xfrm>
            <a:prstGeom prst="rect">
              <a:avLst/>
            </a:prstGeom>
          </p:spPr>
        </p:pic>
        <p:pic>
          <p:nvPicPr>
            <p:cNvPr id="21" name="Screen Recording 5">
              <a:hlinkClick r:id="" action="ppaction://media"/>
              <a:extLst>
                <a:ext uri="{FF2B5EF4-FFF2-40B4-BE49-F238E27FC236}">
                  <a16:creationId xmlns:a16="http://schemas.microsoft.com/office/drawing/2014/main" id="{1988108F-B664-8E78-76B6-78201222668F}"/>
                </a:ext>
              </a:extLst>
            </p:cNvPr>
            <p:cNvPicPr>
              <a:picLocks noChangeAspect="1"/>
            </p:cNvPicPr>
            <p:nvPr/>
          </p:nvPicPr>
          <p:blipFill>
            <a:blip r:embed="rId8"/>
            <a:stretch>
              <a:fillRect/>
            </a:stretch>
          </p:blipFill>
          <p:spPr>
            <a:xfrm>
              <a:off x="321175" y="3874351"/>
              <a:ext cx="4309755" cy="2494026"/>
            </a:xfrm>
            <a:prstGeom prst="rect">
              <a:avLst/>
            </a:prstGeom>
          </p:spPr>
        </p:pic>
        <p:sp>
          <p:nvSpPr>
            <p:cNvPr id="22" name="TextBox 7">
              <a:extLst>
                <a:ext uri="{FF2B5EF4-FFF2-40B4-BE49-F238E27FC236}">
                  <a16:creationId xmlns:a16="http://schemas.microsoft.com/office/drawing/2014/main" id="{B9075411-8D41-0FC4-0D08-BE95CA8567ED}"/>
                </a:ext>
              </a:extLst>
            </p:cNvPr>
            <p:cNvSpPr txBox="1"/>
            <p:nvPr/>
          </p:nvSpPr>
          <p:spPr>
            <a:xfrm>
              <a:off x="195860" y="6404627"/>
              <a:ext cx="6664607" cy="4835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Source: https://news.microsoft.com/source/features/company-news/introducing-nlweb-bringing-conversational-interfaces-directly-to-the-web/?msockid=16ccd88e67d963500e5fcd7866d062ac</a:t>
              </a:r>
              <a:endParaRPr kumimoji="0" lang="en-AE" sz="1100" b="0" i="1"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1540409473"/>
      </p:ext>
    </p:extLst>
  </p:cSld>
  <p:clrMapOvr>
    <a:masterClrMapping/>
  </p:clrMapOvr>
  <p:extLst>
    <p:ext uri="{6950BFC3-D8DA-4A85-94F7-54DA5524770B}">
      <p188:commentRel xmlns:p188="http://schemas.microsoft.com/office/powerpoint/2018/8/main" r:id="rId4"/>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A2220-978E-A5BB-6055-2BAFE89F3E03}"/>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68B0F10-3730-1D6E-5EEA-58920318564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D68B0F10-3730-1D6E-5EEA-5892031856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7" name="Slide Number Placeholder 16">
            <a:extLst>
              <a:ext uri="{FF2B5EF4-FFF2-40B4-BE49-F238E27FC236}">
                <a16:creationId xmlns:a16="http://schemas.microsoft.com/office/drawing/2014/main" id="{698BE9CE-FF9C-2A1E-EA3A-E9C4BF775A1E}"/>
              </a:ext>
            </a:extLst>
          </p:cNvPr>
          <p:cNvSpPr>
            <a:spLocks noGrp="1"/>
          </p:cNvSpPr>
          <p:nvPr>
            <p:ph type="sldNum" sz="quarter" idx="4"/>
          </p:nvPr>
        </p:nvSpPr>
        <p:spPr/>
        <p:txBody>
          <a:bodyPr/>
          <a:lstStyle/>
          <a:p>
            <a:r>
              <a:rPr lang="pl-PL"/>
              <a:t>PG. </a:t>
            </a:r>
            <a:fld id="{78A5FBEC-AD48-4732-A93E-D868E0593745}" type="slidenum">
              <a:rPr smtClean="0"/>
              <a:pPr/>
              <a:t>32</a:t>
            </a:fld>
            <a:endParaRPr lang="en-US"/>
          </a:p>
        </p:txBody>
      </p:sp>
      <p:sp>
        <p:nvSpPr>
          <p:cNvPr id="18" name="Date Placeholder 17">
            <a:extLst>
              <a:ext uri="{FF2B5EF4-FFF2-40B4-BE49-F238E27FC236}">
                <a16:creationId xmlns:a16="http://schemas.microsoft.com/office/drawing/2014/main" id="{EFF7E629-9ABA-DC94-D34B-4DE4AA825AA7}"/>
              </a:ext>
            </a:extLst>
          </p:cNvPr>
          <p:cNvSpPr>
            <a:spLocks noGrp="1"/>
          </p:cNvSpPr>
          <p:nvPr>
            <p:ph type="dt" sz="half" idx="2"/>
          </p:nvPr>
        </p:nvSpPr>
        <p:spPr/>
        <p:txBody>
          <a:bodyPr/>
          <a:lstStyle/>
          <a:p>
            <a:r>
              <a:rPr lang="en-US" dirty="0"/>
              <a:t>21/06/2025</a:t>
            </a:r>
          </a:p>
        </p:txBody>
      </p:sp>
      <p:sp>
        <p:nvSpPr>
          <p:cNvPr id="7" name="Slide Number Placeholder 4">
            <a:extLst>
              <a:ext uri="{FF2B5EF4-FFF2-40B4-BE49-F238E27FC236}">
                <a16:creationId xmlns:a16="http://schemas.microsoft.com/office/drawing/2014/main" id="{881B6833-8A4D-AEEA-02E1-3B75BF38F16A}"/>
              </a:ext>
            </a:extLst>
          </p:cNvPr>
          <p:cNvSpPr txBox="1">
            <a:spLocks/>
          </p:cNvSpPr>
          <p:nvPr/>
        </p:nvSpPr>
        <p:spPr>
          <a:xfrm>
            <a:off x="559585" y="202342"/>
            <a:ext cx="1563856" cy="180000"/>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Building LLM-Powered Applications​</a:t>
            </a:r>
            <a:endParaRPr lang="en-IN" dirty="0">
              <a:solidFill>
                <a:schemeClr val="accent1"/>
              </a:solidFill>
            </a:endParaRPr>
          </a:p>
        </p:txBody>
      </p:sp>
      <p:sp>
        <p:nvSpPr>
          <p:cNvPr id="9" name="Title 1">
            <a:extLst>
              <a:ext uri="{FF2B5EF4-FFF2-40B4-BE49-F238E27FC236}">
                <a16:creationId xmlns:a16="http://schemas.microsoft.com/office/drawing/2014/main" id="{0396FD1A-8092-4FEF-247B-7B5379EB8128}"/>
              </a:ext>
            </a:extLst>
          </p:cNvPr>
          <p:cNvSpPr>
            <a:spLocks noGrp="1"/>
          </p:cNvSpPr>
          <p:nvPr/>
        </p:nvSpPr>
        <p:spPr>
          <a:xfrm>
            <a:off x="550863" y="576143"/>
            <a:ext cx="11041369" cy="8906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Building the Open Agentic Web</a:t>
            </a:r>
            <a:endParaRPr lang="en-GB" b="1" dirty="0"/>
          </a:p>
        </p:txBody>
      </p:sp>
      <p:grpSp>
        <p:nvGrpSpPr>
          <p:cNvPr id="2" name="Group 1">
            <a:extLst>
              <a:ext uri="{FF2B5EF4-FFF2-40B4-BE49-F238E27FC236}">
                <a16:creationId xmlns:a16="http://schemas.microsoft.com/office/drawing/2014/main" id="{BD5B8871-EEC3-36E6-56D4-51E837145D8D}"/>
              </a:ext>
            </a:extLst>
          </p:cNvPr>
          <p:cNvGrpSpPr/>
          <p:nvPr/>
        </p:nvGrpSpPr>
        <p:grpSpPr>
          <a:xfrm>
            <a:off x="332468" y="1605347"/>
            <a:ext cx="11731707" cy="4676510"/>
            <a:chOff x="174998" y="1667665"/>
            <a:chExt cx="11940008" cy="4786856"/>
          </a:xfrm>
        </p:grpSpPr>
        <p:grpSp>
          <p:nvGrpSpPr>
            <p:cNvPr id="3" name="Group 2">
              <a:extLst>
                <a:ext uri="{FF2B5EF4-FFF2-40B4-BE49-F238E27FC236}">
                  <a16:creationId xmlns:a16="http://schemas.microsoft.com/office/drawing/2014/main" id="{D925D160-F9D5-182D-19B6-74851C881DAF}"/>
                </a:ext>
              </a:extLst>
            </p:cNvPr>
            <p:cNvGrpSpPr/>
            <p:nvPr/>
          </p:nvGrpSpPr>
          <p:grpSpPr>
            <a:xfrm>
              <a:off x="2574314" y="1988830"/>
              <a:ext cx="1287824" cy="1063553"/>
              <a:chOff x="2574313" y="1988831"/>
              <a:chExt cx="1901789" cy="1231204"/>
            </a:xfrm>
          </p:grpSpPr>
          <p:sp>
            <p:nvSpPr>
              <p:cNvPr id="59" name="Rectangle: Rounded Corners 58">
                <a:extLst>
                  <a:ext uri="{FF2B5EF4-FFF2-40B4-BE49-F238E27FC236}">
                    <a16:creationId xmlns:a16="http://schemas.microsoft.com/office/drawing/2014/main" id="{3D8D1361-82D9-8713-68B6-7E578518CC5E}"/>
                  </a:ext>
                </a:extLst>
              </p:cNvPr>
              <p:cNvSpPr/>
              <p:nvPr/>
            </p:nvSpPr>
            <p:spPr>
              <a:xfrm>
                <a:off x="2574313" y="2156481"/>
                <a:ext cx="1901788" cy="1063554"/>
              </a:xfrm>
              <a:prstGeom prst="roundRect">
                <a:avLst>
                  <a:gd name="adj" fmla="val 13453"/>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horz" wrap="square" lIns="72000" tIns="146304" rIns="182880" bIns="7200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0" name="!! purple box">
                <a:extLst>
                  <a:ext uri="{FF2B5EF4-FFF2-40B4-BE49-F238E27FC236}">
                    <a16:creationId xmlns:a16="http://schemas.microsoft.com/office/drawing/2014/main" id="{7783DB23-E7C5-5E66-BBE4-96CDB23DC1C8}"/>
                  </a:ext>
                  <a:ext uri="{C183D7F6-B498-43B3-948B-1728B52AA6E4}">
                    <adec:decorative xmlns:adec="http://schemas.microsoft.com/office/drawing/2017/decorative" val="1"/>
                  </a:ext>
                </a:extLst>
              </p:cNvPr>
              <p:cNvSpPr/>
              <p:nvPr/>
            </p:nvSpPr>
            <p:spPr bwMode="auto">
              <a:xfrm>
                <a:off x="2574313" y="1988831"/>
                <a:ext cx="1901789" cy="326669"/>
              </a:xfrm>
              <a:prstGeom prst="round2SameRect">
                <a:avLst>
                  <a:gd name="adj1" fmla="val 50000"/>
                  <a:gd name="adj2" fmla="val 0"/>
                </a:avLst>
              </a:prstGeom>
              <a:solidFill>
                <a:srgbClr val="00B050"/>
              </a:solidFill>
              <a:ln w="9525" cap="flat" cmpd="sng" algn="ctr">
                <a:noFill/>
                <a:prstDash val="solid"/>
                <a:headEnd type="none" w="med" len="med"/>
                <a:tailEnd type="none" w="med" len="med"/>
              </a:ln>
              <a:effectLst/>
            </p:spPr>
            <p:txBody>
              <a:bodyPr rot="0" spcFirstLastPara="0" vert="horz" wrap="square" lIns="72000" tIns="146304" rIns="182880" bIns="7200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Agent</a:t>
                </a:r>
              </a:p>
            </p:txBody>
          </p:sp>
        </p:grpSp>
        <p:pic>
          <p:nvPicPr>
            <p:cNvPr id="4" name="Picture 3" descr="OpenAI Logo Download in SVG Vector or PNG File Format">
              <a:extLst>
                <a:ext uri="{FF2B5EF4-FFF2-40B4-BE49-F238E27FC236}">
                  <a16:creationId xmlns:a16="http://schemas.microsoft.com/office/drawing/2014/main" id="{67767C41-CD6C-A9DA-235A-9C5C884ED7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2440" y="2415840"/>
              <a:ext cx="376543" cy="3765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22">
              <a:extLst>
                <a:ext uri="{FF2B5EF4-FFF2-40B4-BE49-F238E27FC236}">
                  <a16:creationId xmlns:a16="http://schemas.microsoft.com/office/drawing/2014/main" id="{03A2AF5B-4BDA-CCBC-E3FC-241D0F5B3BD6}"/>
                </a:ext>
              </a:extLst>
            </p:cNvPr>
            <p:cNvSpPr txBox="1"/>
            <p:nvPr/>
          </p:nvSpPr>
          <p:spPr>
            <a:xfrm>
              <a:off x="2872059" y="2525348"/>
              <a:ext cx="692331"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6" name="TextBox 27">
              <a:extLst>
                <a:ext uri="{FF2B5EF4-FFF2-40B4-BE49-F238E27FC236}">
                  <a16:creationId xmlns:a16="http://schemas.microsoft.com/office/drawing/2014/main" id="{CAE4F4E9-A83F-2483-5A9F-049E067D778F}"/>
                </a:ext>
              </a:extLst>
            </p:cNvPr>
            <p:cNvSpPr txBox="1"/>
            <p:nvPr/>
          </p:nvSpPr>
          <p:spPr>
            <a:xfrm>
              <a:off x="3266616" y="2280945"/>
              <a:ext cx="517393"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3600" b="0" i="0" u="none" strike="noStrike" kern="1200" cap="none" spc="0" normalizeH="0" baseline="0" noProof="0" dirty="0">
                  <a:ln>
                    <a:noFill/>
                  </a:ln>
                  <a:solidFill>
                    <a:prstClr val="black"/>
                  </a:solidFill>
                  <a:effectLst/>
                  <a:uLnTx/>
                  <a:uFillTx/>
                  <a:latin typeface="Calibri"/>
                  <a:ea typeface="+mn-ea"/>
                  <a:cs typeface="+mn-cs"/>
                </a:rPr>
                <a:t>🛠</a:t>
              </a:r>
            </a:p>
          </p:txBody>
        </p:sp>
        <p:grpSp>
          <p:nvGrpSpPr>
            <p:cNvPr id="10" name="Group 9">
              <a:extLst>
                <a:ext uri="{FF2B5EF4-FFF2-40B4-BE49-F238E27FC236}">
                  <a16:creationId xmlns:a16="http://schemas.microsoft.com/office/drawing/2014/main" id="{3CF96313-E13C-F206-698D-E80503D65D16}"/>
                </a:ext>
              </a:extLst>
            </p:cNvPr>
            <p:cNvGrpSpPr/>
            <p:nvPr/>
          </p:nvGrpSpPr>
          <p:grpSpPr>
            <a:xfrm>
              <a:off x="4476311" y="1985013"/>
              <a:ext cx="1287824" cy="1063553"/>
              <a:chOff x="2574313" y="1988831"/>
              <a:chExt cx="1901789" cy="1231204"/>
            </a:xfrm>
          </p:grpSpPr>
          <p:sp>
            <p:nvSpPr>
              <p:cNvPr id="57" name="Rectangle: Rounded Corners 56">
                <a:extLst>
                  <a:ext uri="{FF2B5EF4-FFF2-40B4-BE49-F238E27FC236}">
                    <a16:creationId xmlns:a16="http://schemas.microsoft.com/office/drawing/2014/main" id="{A4EC80AF-BD7F-BA14-CF5E-A4BC74FF7685}"/>
                  </a:ext>
                </a:extLst>
              </p:cNvPr>
              <p:cNvSpPr/>
              <p:nvPr/>
            </p:nvSpPr>
            <p:spPr>
              <a:xfrm>
                <a:off x="2574313" y="2156481"/>
                <a:ext cx="1901788" cy="1063554"/>
              </a:xfrm>
              <a:prstGeom prst="roundRect">
                <a:avLst>
                  <a:gd name="adj" fmla="val 13453"/>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horz" wrap="square" lIns="72000" tIns="146304" rIns="182880" bIns="7200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8" name="!! purple box">
                <a:extLst>
                  <a:ext uri="{FF2B5EF4-FFF2-40B4-BE49-F238E27FC236}">
                    <a16:creationId xmlns:a16="http://schemas.microsoft.com/office/drawing/2014/main" id="{9C1E3B0A-8BE2-C4C8-C30E-F08E903C0F4C}"/>
                  </a:ext>
                  <a:ext uri="{C183D7F6-B498-43B3-948B-1728B52AA6E4}">
                    <adec:decorative xmlns:adec="http://schemas.microsoft.com/office/drawing/2017/decorative" val="1"/>
                  </a:ext>
                </a:extLst>
              </p:cNvPr>
              <p:cNvSpPr/>
              <p:nvPr/>
            </p:nvSpPr>
            <p:spPr bwMode="auto">
              <a:xfrm>
                <a:off x="2574313" y="1988831"/>
                <a:ext cx="1901789" cy="326669"/>
              </a:xfrm>
              <a:prstGeom prst="round2SameRect">
                <a:avLst>
                  <a:gd name="adj1" fmla="val 50000"/>
                  <a:gd name="adj2" fmla="val 0"/>
                </a:avLst>
              </a:prstGeom>
              <a:solidFill>
                <a:srgbClr val="00B050"/>
              </a:solidFill>
              <a:ln w="9525" cap="flat" cmpd="sng" algn="ctr">
                <a:noFill/>
                <a:prstDash val="solid"/>
                <a:headEnd type="none" w="med" len="med"/>
                <a:tailEnd type="none" w="med" len="med"/>
              </a:ln>
              <a:effectLst/>
            </p:spPr>
            <p:txBody>
              <a:bodyPr rot="0" spcFirstLastPara="0" vert="horz" wrap="square" lIns="72000" tIns="146304" rIns="182880" bIns="7200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Agent</a:t>
                </a:r>
              </a:p>
            </p:txBody>
          </p:sp>
        </p:grpSp>
        <p:sp>
          <p:nvSpPr>
            <p:cNvPr id="11" name="TextBox 32">
              <a:extLst>
                <a:ext uri="{FF2B5EF4-FFF2-40B4-BE49-F238E27FC236}">
                  <a16:creationId xmlns:a16="http://schemas.microsoft.com/office/drawing/2014/main" id="{FE1AA02E-1767-EF8F-D190-DB7FC7D542D6}"/>
                </a:ext>
              </a:extLst>
            </p:cNvPr>
            <p:cNvSpPr txBox="1"/>
            <p:nvPr/>
          </p:nvSpPr>
          <p:spPr>
            <a:xfrm>
              <a:off x="4774056" y="2521531"/>
              <a:ext cx="692331"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2" name="TextBox 33">
              <a:extLst>
                <a:ext uri="{FF2B5EF4-FFF2-40B4-BE49-F238E27FC236}">
                  <a16:creationId xmlns:a16="http://schemas.microsoft.com/office/drawing/2014/main" id="{E405B237-0910-6E87-07D2-7275180B00C5}"/>
                </a:ext>
              </a:extLst>
            </p:cNvPr>
            <p:cNvSpPr txBox="1"/>
            <p:nvPr/>
          </p:nvSpPr>
          <p:spPr>
            <a:xfrm>
              <a:off x="4743084" y="3463032"/>
              <a:ext cx="517393"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36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3" name="Picture 12" descr="Gemini icon on a transparent background 46861646 PNG">
              <a:extLst>
                <a:ext uri="{FF2B5EF4-FFF2-40B4-BE49-F238E27FC236}">
                  <a16:creationId xmlns:a16="http://schemas.microsoft.com/office/drawing/2014/main" id="{34F4CB5F-ABA4-36C7-53DD-F207C725F1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5684" y="2196049"/>
              <a:ext cx="694801" cy="69480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E2939BE0-CF04-8F6B-C18B-390854C55133}"/>
                </a:ext>
              </a:extLst>
            </p:cNvPr>
            <p:cNvGrpSpPr/>
            <p:nvPr/>
          </p:nvGrpSpPr>
          <p:grpSpPr>
            <a:xfrm>
              <a:off x="6378307" y="1981196"/>
              <a:ext cx="1287824" cy="1063553"/>
              <a:chOff x="2574313" y="1988831"/>
              <a:chExt cx="1901789" cy="1231204"/>
            </a:xfrm>
          </p:grpSpPr>
          <p:sp>
            <p:nvSpPr>
              <p:cNvPr id="55" name="Rectangle: Rounded Corners 54">
                <a:extLst>
                  <a:ext uri="{FF2B5EF4-FFF2-40B4-BE49-F238E27FC236}">
                    <a16:creationId xmlns:a16="http://schemas.microsoft.com/office/drawing/2014/main" id="{1ED868CC-30A7-B1E0-F214-92D2D3B1A2CE}"/>
                  </a:ext>
                </a:extLst>
              </p:cNvPr>
              <p:cNvSpPr/>
              <p:nvPr/>
            </p:nvSpPr>
            <p:spPr>
              <a:xfrm>
                <a:off x="2574313" y="2156481"/>
                <a:ext cx="1901788" cy="1063554"/>
              </a:xfrm>
              <a:prstGeom prst="roundRect">
                <a:avLst>
                  <a:gd name="adj" fmla="val 13453"/>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horz" wrap="square" lIns="72000" tIns="146304" rIns="182880" bIns="7200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6" name="!! purple box">
                <a:extLst>
                  <a:ext uri="{FF2B5EF4-FFF2-40B4-BE49-F238E27FC236}">
                    <a16:creationId xmlns:a16="http://schemas.microsoft.com/office/drawing/2014/main" id="{FB077DE3-FC7A-8869-590E-09EA02A4AFB2}"/>
                  </a:ext>
                  <a:ext uri="{C183D7F6-B498-43B3-948B-1728B52AA6E4}">
                    <adec:decorative xmlns:adec="http://schemas.microsoft.com/office/drawing/2017/decorative" val="1"/>
                  </a:ext>
                </a:extLst>
              </p:cNvPr>
              <p:cNvSpPr/>
              <p:nvPr/>
            </p:nvSpPr>
            <p:spPr bwMode="auto">
              <a:xfrm>
                <a:off x="2574313" y="1988831"/>
                <a:ext cx="1901789" cy="326669"/>
              </a:xfrm>
              <a:prstGeom prst="round2SameRect">
                <a:avLst>
                  <a:gd name="adj1" fmla="val 50000"/>
                  <a:gd name="adj2" fmla="val 0"/>
                </a:avLst>
              </a:prstGeom>
              <a:solidFill>
                <a:srgbClr val="00B050"/>
              </a:solidFill>
              <a:ln w="9525" cap="flat" cmpd="sng" algn="ctr">
                <a:noFill/>
                <a:prstDash val="solid"/>
                <a:headEnd type="none" w="med" len="med"/>
                <a:tailEnd type="none" w="med" len="med"/>
              </a:ln>
              <a:effectLst/>
            </p:spPr>
            <p:txBody>
              <a:bodyPr rot="0" spcFirstLastPara="0" vert="horz" wrap="square" lIns="72000" tIns="146304" rIns="182880" bIns="7200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Agent</a:t>
                </a:r>
              </a:p>
            </p:txBody>
          </p:sp>
        </p:grpSp>
        <p:sp>
          <p:nvSpPr>
            <p:cNvPr id="23" name="TextBox 38">
              <a:extLst>
                <a:ext uri="{FF2B5EF4-FFF2-40B4-BE49-F238E27FC236}">
                  <a16:creationId xmlns:a16="http://schemas.microsoft.com/office/drawing/2014/main" id="{A1F62E20-604A-EFE9-9C27-EA320A75A951}"/>
                </a:ext>
              </a:extLst>
            </p:cNvPr>
            <p:cNvSpPr txBox="1"/>
            <p:nvPr/>
          </p:nvSpPr>
          <p:spPr>
            <a:xfrm>
              <a:off x="6676052" y="2517714"/>
              <a:ext cx="692331"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24" name="TextBox 39">
              <a:extLst>
                <a:ext uri="{FF2B5EF4-FFF2-40B4-BE49-F238E27FC236}">
                  <a16:creationId xmlns:a16="http://schemas.microsoft.com/office/drawing/2014/main" id="{0B9A01C2-E928-0E11-3F15-9D9CCFA28140}"/>
                </a:ext>
              </a:extLst>
            </p:cNvPr>
            <p:cNvSpPr txBox="1"/>
            <p:nvPr/>
          </p:nvSpPr>
          <p:spPr>
            <a:xfrm>
              <a:off x="7070609" y="2273311"/>
              <a:ext cx="517393"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36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25" name="Picture 24" descr="Claude AI icon SVG Vector &amp; PNG Free Download | UXWing">
              <a:extLst>
                <a:ext uri="{FF2B5EF4-FFF2-40B4-BE49-F238E27FC236}">
                  <a16:creationId xmlns:a16="http://schemas.microsoft.com/office/drawing/2014/main" id="{2ABF4A96-7A92-4F20-A771-581ED5F815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04247" y="2303986"/>
              <a:ext cx="427456" cy="42745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42">
              <a:extLst>
                <a:ext uri="{FF2B5EF4-FFF2-40B4-BE49-F238E27FC236}">
                  <a16:creationId xmlns:a16="http://schemas.microsoft.com/office/drawing/2014/main" id="{28EFC27A-5FE1-D268-E233-2BC4F4FBE5D0}"/>
                </a:ext>
              </a:extLst>
            </p:cNvPr>
            <p:cNvSpPr txBox="1"/>
            <p:nvPr/>
          </p:nvSpPr>
          <p:spPr>
            <a:xfrm>
              <a:off x="8253663" y="2517714"/>
              <a:ext cx="45878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en-A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7" name="Rectangle: Rounded Corners 26">
              <a:extLst>
                <a:ext uri="{FF2B5EF4-FFF2-40B4-BE49-F238E27FC236}">
                  <a16:creationId xmlns:a16="http://schemas.microsoft.com/office/drawing/2014/main" id="{D4C7A595-8199-DEB2-A48D-1F3A5AA9FD88}"/>
                </a:ext>
              </a:extLst>
            </p:cNvPr>
            <p:cNvSpPr/>
            <p:nvPr/>
          </p:nvSpPr>
          <p:spPr>
            <a:xfrm>
              <a:off x="2169018" y="1667665"/>
              <a:ext cx="7889382" cy="1653052"/>
            </a:xfrm>
            <a:prstGeom prst="roundRect">
              <a:avLst>
                <a:gd name="adj" fmla="val 10343"/>
              </a:avLst>
            </a:prstGeom>
            <a:noFill/>
            <a:ln w="28575" cap="sq">
              <a:solidFill>
                <a:schemeClr val="tx1"/>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2800" b="0" i="1" u="none" strike="noStrike" kern="1200" cap="none" spc="0" normalizeH="0" baseline="0" noProof="0" dirty="0">
                <a:ln>
                  <a:noFill/>
                </a:ln>
                <a:solidFill>
                  <a:prstClr val="black"/>
                </a:solidFill>
                <a:effectLst/>
                <a:uLnTx/>
                <a:uFillTx/>
                <a:latin typeface="Calibri"/>
                <a:ea typeface="+mn-ea"/>
                <a:cs typeface="+mn-cs"/>
              </a:endParaRPr>
            </a:p>
          </p:txBody>
        </p:sp>
        <p:sp>
          <p:nvSpPr>
            <p:cNvPr id="28" name="Rectangle: Rounded Corners 27">
              <a:extLst>
                <a:ext uri="{FF2B5EF4-FFF2-40B4-BE49-F238E27FC236}">
                  <a16:creationId xmlns:a16="http://schemas.microsoft.com/office/drawing/2014/main" id="{891B9AD9-4B4F-1453-534A-58704D41720F}"/>
                </a:ext>
              </a:extLst>
            </p:cNvPr>
            <p:cNvSpPr/>
            <p:nvPr/>
          </p:nvSpPr>
          <p:spPr>
            <a:xfrm>
              <a:off x="2169018" y="3429000"/>
              <a:ext cx="7889382" cy="763346"/>
            </a:xfrm>
            <a:prstGeom prst="roundRect">
              <a:avLst>
                <a:gd name="adj" fmla="val 10343"/>
              </a:avLst>
            </a:prstGeom>
            <a:noFill/>
            <a:ln w="28575" cap="sq">
              <a:solidFill>
                <a:schemeClr val="tx1"/>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2800" b="0" i="1" u="none" strike="noStrike" kern="1200" cap="none" spc="0" normalizeH="0" baseline="0" noProof="0" dirty="0">
                <a:ln>
                  <a:noFill/>
                </a:ln>
                <a:solidFill>
                  <a:prstClr val="black"/>
                </a:solidFill>
                <a:effectLst/>
                <a:uLnTx/>
                <a:uFillTx/>
                <a:latin typeface="Calibri"/>
                <a:ea typeface="+mn-ea"/>
                <a:cs typeface="+mn-cs"/>
              </a:endParaRPr>
            </a:p>
          </p:txBody>
        </p:sp>
        <p:sp>
          <p:nvSpPr>
            <p:cNvPr id="29" name="Rectangle: Rounded Corners 28">
              <a:extLst>
                <a:ext uri="{FF2B5EF4-FFF2-40B4-BE49-F238E27FC236}">
                  <a16:creationId xmlns:a16="http://schemas.microsoft.com/office/drawing/2014/main" id="{87E2EDDA-03DB-AE0E-F7E1-9863ADE753D6}"/>
                </a:ext>
              </a:extLst>
            </p:cNvPr>
            <p:cNvSpPr/>
            <p:nvPr/>
          </p:nvSpPr>
          <p:spPr>
            <a:xfrm>
              <a:off x="2315952" y="3575047"/>
              <a:ext cx="1546185" cy="466870"/>
            </a:xfrm>
            <a:prstGeom prst="roundRect">
              <a:avLst>
                <a:gd name="adj" fmla="val 10343"/>
              </a:avLst>
            </a:prstGeom>
            <a:noFill/>
            <a:ln w="28575" cap="sq">
              <a:solidFill>
                <a:schemeClr val="tx1"/>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Memory</a:t>
              </a:r>
              <a:endParaRPr kumimoji="0" lang="en-AE"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Rectangle: Rounded Corners 29">
              <a:extLst>
                <a:ext uri="{FF2B5EF4-FFF2-40B4-BE49-F238E27FC236}">
                  <a16:creationId xmlns:a16="http://schemas.microsoft.com/office/drawing/2014/main" id="{8324CEAF-74B2-FE8B-AF8D-FB24BF88C723}"/>
                </a:ext>
              </a:extLst>
            </p:cNvPr>
            <p:cNvSpPr/>
            <p:nvPr/>
          </p:nvSpPr>
          <p:spPr>
            <a:xfrm>
              <a:off x="4000963" y="3575047"/>
              <a:ext cx="1546185" cy="466870"/>
            </a:xfrm>
            <a:prstGeom prst="roundRect">
              <a:avLst>
                <a:gd name="adj" fmla="val 10343"/>
              </a:avLst>
            </a:prstGeom>
            <a:noFill/>
            <a:ln w="28575" cap="sq">
              <a:solidFill>
                <a:schemeClr val="tx1"/>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Tools</a:t>
              </a:r>
              <a:endParaRPr kumimoji="0" lang="en-AE"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Rectangle: Rounded Corners 30">
              <a:extLst>
                <a:ext uri="{FF2B5EF4-FFF2-40B4-BE49-F238E27FC236}">
                  <a16:creationId xmlns:a16="http://schemas.microsoft.com/office/drawing/2014/main" id="{9B1273F8-3CDB-92B7-CCF9-FF95249DB96A}"/>
                </a:ext>
              </a:extLst>
            </p:cNvPr>
            <p:cNvSpPr/>
            <p:nvPr/>
          </p:nvSpPr>
          <p:spPr>
            <a:xfrm>
              <a:off x="5685974" y="3565120"/>
              <a:ext cx="1546185" cy="466870"/>
            </a:xfrm>
            <a:prstGeom prst="roundRect">
              <a:avLst>
                <a:gd name="adj" fmla="val 10343"/>
              </a:avLst>
            </a:prstGeom>
            <a:noFill/>
            <a:ln w="28575" cap="sq">
              <a:solidFill>
                <a:schemeClr val="tx1"/>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Reasoning</a:t>
              </a:r>
              <a:endParaRPr kumimoji="0" lang="en-AE"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2" name="Rectangle: Rounded Corners 31">
              <a:extLst>
                <a:ext uri="{FF2B5EF4-FFF2-40B4-BE49-F238E27FC236}">
                  <a16:creationId xmlns:a16="http://schemas.microsoft.com/office/drawing/2014/main" id="{72E4DE7B-DAB3-21E5-5895-AE2C5C5E75BE}"/>
                </a:ext>
              </a:extLst>
            </p:cNvPr>
            <p:cNvSpPr/>
            <p:nvPr/>
          </p:nvSpPr>
          <p:spPr>
            <a:xfrm>
              <a:off x="7441753" y="3575047"/>
              <a:ext cx="1546185" cy="466870"/>
            </a:xfrm>
            <a:prstGeom prst="roundRect">
              <a:avLst>
                <a:gd name="adj" fmla="val 10343"/>
              </a:avLst>
            </a:prstGeom>
            <a:noFill/>
            <a:ln w="28575" cap="sq">
              <a:solidFill>
                <a:schemeClr val="tx1"/>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Entitlement</a:t>
              </a:r>
              <a:endParaRPr kumimoji="0" lang="en-AE"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33" name="TextBox 49">
              <a:extLst>
                <a:ext uri="{FF2B5EF4-FFF2-40B4-BE49-F238E27FC236}">
                  <a16:creationId xmlns:a16="http://schemas.microsoft.com/office/drawing/2014/main" id="{007386F7-4D40-85E4-7854-75D9A973A2D5}"/>
                </a:ext>
              </a:extLst>
            </p:cNvPr>
            <p:cNvSpPr txBox="1"/>
            <p:nvPr/>
          </p:nvSpPr>
          <p:spPr>
            <a:xfrm>
              <a:off x="3177077" y="3565120"/>
              <a:ext cx="398389"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4" name="TextBox 50">
              <a:extLst>
                <a:ext uri="{FF2B5EF4-FFF2-40B4-BE49-F238E27FC236}">
                  <a16:creationId xmlns:a16="http://schemas.microsoft.com/office/drawing/2014/main" id="{F3358B5D-EA7E-4F38-07C9-E2D81AFBD611}"/>
                </a:ext>
              </a:extLst>
            </p:cNvPr>
            <p:cNvSpPr txBox="1"/>
            <p:nvPr/>
          </p:nvSpPr>
          <p:spPr>
            <a:xfrm>
              <a:off x="6575962" y="3508770"/>
              <a:ext cx="579120" cy="523220"/>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5" name="TextBox 51">
              <a:extLst>
                <a:ext uri="{FF2B5EF4-FFF2-40B4-BE49-F238E27FC236}">
                  <a16:creationId xmlns:a16="http://schemas.microsoft.com/office/drawing/2014/main" id="{06F3B130-7091-6B50-6068-FDE82328BC06}"/>
                </a:ext>
              </a:extLst>
            </p:cNvPr>
            <p:cNvSpPr txBox="1"/>
            <p:nvPr/>
          </p:nvSpPr>
          <p:spPr>
            <a:xfrm>
              <a:off x="5136918" y="2181350"/>
              <a:ext cx="517393"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3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6" name="TextBox 52">
              <a:extLst>
                <a:ext uri="{FF2B5EF4-FFF2-40B4-BE49-F238E27FC236}">
                  <a16:creationId xmlns:a16="http://schemas.microsoft.com/office/drawing/2014/main" id="{B4B7F038-0456-ECFF-D935-08490A818B85}"/>
                </a:ext>
              </a:extLst>
            </p:cNvPr>
            <p:cNvSpPr txBox="1"/>
            <p:nvPr/>
          </p:nvSpPr>
          <p:spPr>
            <a:xfrm>
              <a:off x="9271301" y="3565120"/>
              <a:ext cx="458780"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en-A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7" name="Rectangle: Rounded Corners 36">
              <a:extLst>
                <a:ext uri="{FF2B5EF4-FFF2-40B4-BE49-F238E27FC236}">
                  <a16:creationId xmlns:a16="http://schemas.microsoft.com/office/drawing/2014/main" id="{326F7EDB-C806-2BEC-0D53-F859CFCBD94E}"/>
                </a:ext>
              </a:extLst>
            </p:cNvPr>
            <p:cNvSpPr/>
            <p:nvPr/>
          </p:nvSpPr>
          <p:spPr>
            <a:xfrm>
              <a:off x="2151309" y="4338393"/>
              <a:ext cx="7889382" cy="566052"/>
            </a:xfrm>
            <a:prstGeom prst="roundRect">
              <a:avLst>
                <a:gd name="adj" fmla="val 10343"/>
              </a:avLst>
            </a:prstGeom>
            <a:noFill/>
            <a:ln w="28575" cap="sq">
              <a:solidFill>
                <a:schemeClr val="tx1"/>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2800" b="0" i="1" u="none" strike="noStrike" kern="1200" cap="none" spc="0" normalizeH="0" baseline="0" noProof="0" dirty="0">
                <a:ln>
                  <a:noFill/>
                </a:ln>
                <a:solidFill>
                  <a:prstClr val="black"/>
                </a:solidFill>
                <a:effectLst/>
                <a:uLnTx/>
                <a:uFillTx/>
                <a:latin typeface="Calibri"/>
                <a:ea typeface="+mn-ea"/>
                <a:cs typeface="+mn-cs"/>
              </a:endParaRPr>
            </a:p>
          </p:txBody>
        </p:sp>
        <p:sp>
          <p:nvSpPr>
            <p:cNvPr id="38" name="Rectangle: Rounded Corners 37">
              <a:extLst>
                <a:ext uri="{FF2B5EF4-FFF2-40B4-BE49-F238E27FC236}">
                  <a16:creationId xmlns:a16="http://schemas.microsoft.com/office/drawing/2014/main" id="{BC99A311-CFD7-98D5-FD08-732E0AAB84FF}"/>
                </a:ext>
              </a:extLst>
            </p:cNvPr>
            <p:cNvSpPr/>
            <p:nvPr/>
          </p:nvSpPr>
          <p:spPr>
            <a:xfrm>
              <a:off x="2151309" y="5005767"/>
              <a:ext cx="7889382" cy="807607"/>
            </a:xfrm>
            <a:prstGeom prst="roundRect">
              <a:avLst>
                <a:gd name="adj" fmla="val 10343"/>
              </a:avLst>
            </a:prstGeom>
            <a:noFill/>
            <a:ln w="28575" cap="sq">
              <a:solidFill>
                <a:schemeClr val="tx1"/>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E" sz="2800" b="0" i="1" u="none" strike="noStrike" kern="1200" cap="none" spc="0" normalizeH="0" baseline="0" noProof="0" dirty="0">
                <a:ln>
                  <a:noFill/>
                </a:ln>
                <a:solidFill>
                  <a:prstClr val="black"/>
                </a:solidFill>
                <a:effectLst/>
                <a:uLnTx/>
                <a:uFillTx/>
                <a:latin typeface="Calibri"/>
                <a:ea typeface="+mn-ea"/>
                <a:cs typeface="+mn-cs"/>
              </a:endParaRPr>
            </a:p>
          </p:txBody>
        </p:sp>
        <p:sp>
          <p:nvSpPr>
            <p:cNvPr id="39" name="TextBox 55">
              <a:extLst>
                <a:ext uri="{FF2B5EF4-FFF2-40B4-BE49-F238E27FC236}">
                  <a16:creationId xmlns:a16="http://schemas.microsoft.com/office/drawing/2014/main" id="{C810FCFD-778C-A84D-05C3-F42168979297}"/>
                </a:ext>
              </a:extLst>
            </p:cNvPr>
            <p:cNvSpPr txBox="1"/>
            <p:nvPr/>
          </p:nvSpPr>
          <p:spPr>
            <a:xfrm>
              <a:off x="5705303" y="5094375"/>
              <a:ext cx="816812" cy="646331"/>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36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0" name="TextBox 56">
              <a:extLst>
                <a:ext uri="{FF2B5EF4-FFF2-40B4-BE49-F238E27FC236}">
                  <a16:creationId xmlns:a16="http://schemas.microsoft.com/office/drawing/2014/main" id="{E9D784D2-3CAD-2A5F-7D36-1821698D22F2}"/>
                </a:ext>
              </a:extLst>
            </p:cNvPr>
            <p:cNvSpPr txBox="1"/>
            <p:nvPr/>
          </p:nvSpPr>
          <p:spPr>
            <a:xfrm>
              <a:off x="3089044" y="5106016"/>
              <a:ext cx="565186" cy="58477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32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1" name="Rectangle: Rounded Corners 40">
              <a:extLst>
                <a:ext uri="{FF2B5EF4-FFF2-40B4-BE49-F238E27FC236}">
                  <a16:creationId xmlns:a16="http://schemas.microsoft.com/office/drawing/2014/main" id="{89B1FB36-8E3E-17DB-3572-663F5C3756AE}"/>
                </a:ext>
              </a:extLst>
            </p:cNvPr>
            <p:cNvSpPr/>
            <p:nvPr/>
          </p:nvSpPr>
          <p:spPr>
            <a:xfrm>
              <a:off x="174998" y="2303986"/>
              <a:ext cx="1565524" cy="523695"/>
            </a:xfrm>
            <a:prstGeom prst="roundRect">
              <a:avLst>
                <a:gd name="adj" fmla="val 10343"/>
              </a:avLst>
            </a:prstGeom>
            <a:solidFill>
              <a:srgbClr val="FFFFFF"/>
            </a:solidFill>
            <a:ln w="66675" cap="sq">
              <a:solidFill>
                <a:srgbClr val="F79646"/>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Agents</a:t>
              </a:r>
              <a:endParaRPr kumimoji="0" lang="en-AE"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42" name="Rectangle: Rounded Corners 41">
              <a:extLst>
                <a:ext uri="{FF2B5EF4-FFF2-40B4-BE49-F238E27FC236}">
                  <a16:creationId xmlns:a16="http://schemas.microsoft.com/office/drawing/2014/main" id="{D36D7FA1-7C87-EC3F-BAA7-E3B090E13E5F}"/>
                </a:ext>
              </a:extLst>
            </p:cNvPr>
            <p:cNvSpPr/>
            <p:nvPr/>
          </p:nvSpPr>
          <p:spPr>
            <a:xfrm>
              <a:off x="177997" y="3378265"/>
              <a:ext cx="1565524" cy="523695"/>
            </a:xfrm>
            <a:prstGeom prst="roundRect">
              <a:avLst>
                <a:gd name="adj" fmla="val 10343"/>
              </a:avLst>
            </a:prstGeom>
            <a:solidFill>
              <a:srgbClr val="FFFFFF"/>
            </a:solidFill>
            <a:ln w="66675" cap="sq">
              <a:solidFill>
                <a:srgbClr val="F79646"/>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Runtime</a:t>
              </a:r>
              <a:endParaRPr kumimoji="0" lang="en-AE"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43" name="Rectangle: Rounded Corners 42">
              <a:extLst>
                <a:ext uri="{FF2B5EF4-FFF2-40B4-BE49-F238E27FC236}">
                  <a16:creationId xmlns:a16="http://schemas.microsoft.com/office/drawing/2014/main" id="{389528A8-8383-D1A5-225D-9DC8D4D39777}"/>
                </a:ext>
              </a:extLst>
            </p:cNvPr>
            <p:cNvSpPr/>
            <p:nvPr/>
          </p:nvSpPr>
          <p:spPr>
            <a:xfrm>
              <a:off x="174998" y="4351317"/>
              <a:ext cx="1565524" cy="523695"/>
            </a:xfrm>
            <a:prstGeom prst="roundRect">
              <a:avLst>
                <a:gd name="adj" fmla="val 10343"/>
              </a:avLst>
            </a:prstGeom>
            <a:solidFill>
              <a:srgbClr val="FFFFFF"/>
            </a:solidFill>
            <a:ln w="66675" cap="sq">
              <a:solidFill>
                <a:srgbClr val="F79646"/>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Protocols</a:t>
              </a:r>
              <a:endParaRPr kumimoji="0" lang="en-AE"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44" name="Rectangle: Rounded Corners 43">
              <a:extLst>
                <a:ext uri="{FF2B5EF4-FFF2-40B4-BE49-F238E27FC236}">
                  <a16:creationId xmlns:a16="http://schemas.microsoft.com/office/drawing/2014/main" id="{BD0FE243-B74B-98E3-9596-80C73F51C9A5}"/>
                </a:ext>
              </a:extLst>
            </p:cNvPr>
            <p:cNvSpPr/>
            <p:nvPr/>
          </p:nvSpPr>
          <p:spPr>
            <a:xfrm>
              <a:off x="174998" y="5228124"/>
              <a:ext cx="1565524" cy="523695"/>
            </a:xfrm>
            <a:prstGeom prst="roundRect">
              <a:avLst>
                <a:gd name="adj" fmla="val 10343"/>
              </a:avLst>
            </a:prstGeom>
            <a:solidFill>
              <a:srgbClr val="FFFFFF"/>
            </a:solidFill>
            <a:ln w="66675" cap="sq">
              <a:solidFill>
                <a:srgbClr val="F79646"/>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a:ea typeface="+mn-ea"/>
                  <a:cs typeface="+mn-cs"/>
                </a:rPr>
                <a:t>The World</a:t>
              </a:r>
              <a:endParaRPr kumimoji="0" lang="en-AE" sz="2400" b="1" i="0" u="none" strike="noStrike" kern="1200" cap="none" spc="0" normalizeH="0" baseline="0" noProof="0" dirty="0">
                <a:ln>
                  <a:noFill/>
                </a:ln>
                <a:solidFill>
                  <a:prstClr val="black"/>
                </a:solidFill>
                <a:effectLst/>
                <a:uLnTx/>
                <a:uFillTx/>
                <a:latin typeface="Calibri"/>
                <a:ea typeface="+mn-ea"/>
                <a:cs typeface="+mn-cs"/>
              </a:endParaRPr>
            </a:p>
          </p:txBody>
        </p:sp>
        <p:sp>
          <p:nvSpPr>
            <p:cNvPr id="45" name="Rectangle: Rounded Corners 44">
              <a:extLst>
                <a:ext uri="{FF2B5EF4-FFF2-40B4-BE49-F238E27FC236}">
                  <a16:creationId xmlns:a16="http://schemas.microsoft.com/office/drawing/2014/main" id="{75E6A091-F5A6-B70E-F375-AA74ECBBECF3}"/>
                </a:ext>
              </a:extLst>
            </p:cNvPr>
            <p:cNvSpPr/>
            <p:nvPr/>
          </p:nvSpPr>
          <p:spPr>
            <a:xfrm>
              <a:off x="2315952" y="5172997"/>
              <a:ext cx="1546185" cy="466870"/>
            </a:xfrm>
            <a:prstGeom prst="roundRect">
              <a:avLst>
                <a:gd name="adj" fmla="val 10343"/>
              </a:avLst>
            </a:prstGeom>
            <a:noFill/>
            <a:ln w="28575" cap="sq">
              <a:solidFill>
                <a:schemeClr val="tx1"/>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Web</a:t>
              </a:r>
              <a:endParaRPr kumimoji="0" lang="en-AE"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6" name="Rectangle: Rounded Corners 45">
              <a:extLst>
                <a:ext uri="{FF2B5EF4-FFF2-40B4-BE49-F238E27FC236}">
                  <a16:creationId xmlns:a16="http://schemas.microsoft.com/office/drawing/2014/main" id="{55540D9E-0107-6A1B-2D7B-18358FE83977}"/>
                </a:ext>
              </a:extLst>
            </p:cNvPr>
            <p:cNvSpPr/>
            <p:nvPr/>
          </p:nvSpPr>
          <p:spPr>
            <a:xfrm>
              <a:off x="5029777" y="5172997"/>
              <a:ext cx="1546185" cy="466870"/>
            </a:xfrm>
            <a:prstGeom prst="roundRect">
              <a:avLst>
                <a:gd name="adj" fmla="val 10343"/>
              </a:avLst>
            </a:prstGeom>
            <a:noFill/>
            <a:ln w="28575" cap="sq">
              <a:solidFill>
                <a:schemeClr val="tx1"/>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Apps</a:t>
              </a:r>
              <a:endParaRPr kumimoji="0" lang="en-AE"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47" name="Rectangle: Rounded Corners 46">
              <a:extLst>
                <a:ext uri="{FF2B5EF4-FFF2-40B4-BE49-F238E27FC236}">
                  <a16:creationId xmlns:a16="http://schemas.microsoft.com/office/drawing/2014/main" id="{9476F19C-9592-6723-D75E-1C6B7123A495}"/>
                </a:ext>
              </a:extLst>
            </p:cNvPr>
            <p:cNvSpPr/>
            <p:nvPr/>
          </p:nvSpPr>
          <p:spPr>
            <a:xfrm>
              <a:off x="7562157" y="5172997"/>
              <a:ext cx="1546185" cy="466870"/>
            </a:xfrm>
            <a:prstGeom prst="roundRect">
              <a:avLst>
                <a:gd name="adj" fmla="val 10343"/>
              </a:avLst>
            </a:prstGeom>
            <a:noFill/>
            <a:ln w="28575" cap="sq">
              <a:solidFill>
                <a:schemeClr val="tx1"/>
              </a:solidFill>
              <a:prstDash val="solid"/>
              <a:miter/>
            </a:ln>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Other Agents</a:t>
              </a:r>
              <a:endParaRPr kumimoji="0" lang="en-AE" sz="16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48" name="Picture 47" descr="Anthropic proposes and open-sources the Model Context Protocol, a ...">
              <a:extLst>
                <a:ext uri="{FF2B5EF4-FFF2-40B4-BE49-F238E27FC236}">
                  <a16:creationId xmlns:a16="http://schemas.microsoft.com/office/drawing/2014/main" id="{CCB293E8-D11E-1542-5890-F74A5574463B}"/>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61919" y="3901057"/>
              <a:ext cx="2621576" cy="14746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F1F9DC8F-F9A1-D146-673E-16B6A1CD51E0}"/>
                </a:ext>
              </a:extLst>
            </p:cNvPr>
            <p:cNvPicPr>
              <a:picLocks noChangeAspect="1"/>
            </p:cNvPicPr>
            <p:nvPr/>
          </p:nvPicPr>
          <p:blipFill>
            <a:blip r:embed="rId10">
              <a:clrChange>
                <a:clrFrom>
                  <a:srgbClr val="E2E7FE"/>
                </a:clrFrom>
                <a:clrTo>
                  <a:srgbClr val="E2E7FE">
                    <a:alpha val="0"/>
                  </a:srgbClr>
                </a:clrTo>
              </a:clrChange>
            </a:blip>
            <a:stretch>
              <a:fillRect/>
            </a:stretch>
          </p:blipFill>
          <p:spPr>
            <a:xfrm>
              <a:off x="5654311" y="4326162"/>
              <a:ext cx="722989" cy="667374"/>
            </a:xfrm>
            <a:prstGeom prst="ellipse">
              <a:avLst/>
            </a:prstGeom>
            <a:ln>
              <a:noFill/>
            </a:ln>
            <a:effectLst>
              <a:softEdge rad="112500"/>
            </a:effectLst>
          </p:spPr>
        </p:pic>
        <p:sp>
          <p:nvSpPr>
            <p:cNvPr id="50" name="TextBox 1028">
              <a:extLst>
                <a:ext uri="{FF2B5EF4-FFF2-40B4-BE49-F238E27FC236}">
                  <a16:creationId xmlns:a16="http://schemas.microsoft.com/office/drawing/2014/main" id="{82709055-5BBD-415C-C8B9-AFFA969AE46B}"/>
                </a:ext>
              </a:extLst>
            </p:cNvPr>
            <p:cNvSpPr txBox="1"/>
            <p:nvPr/>
          </p:nvSpPr>
          <p:spPr>
            <a:xfrm>
              <a:off x="7852591" y="4428498"/>
              <a:ext cx="401072"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a:t>
              </a:r>
              <a:endParaRPr kumimoji="0" lang="en-AE"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1" name="TextBox 1031">
              <a:extLst>
                <a:ext uri="{FF2B5EF4-FFF2-40B4-BE49-F238E27FC236}">
                  <a16:creationId xmlns:a16="http://schemas.microsoft.com/office/drawing/2014/main" id="{0A59F748-4566-03CA-CCC1-B597EA063585}"/>
                </a:ext>
              </a:extLst>
            </p:cNvPr>
            <p:cNvSpPr txBox="1"/>
            <p:nvPr/>
          </p:nvSpPr>
          <p:spPr>
            <a:xfrm>
              <a:off x="8637489" y="5186707"/>
              <a:ext cx="517393" cy="461665"/>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400" b="0" i="0" u="none" strike="noStrike" kern="1200" cap="none" spc="0" normalizeH="0" baseline="0" noProof="0" dirty="0">
                  <a:ln>
                    <a:noFill/>
                  </a:ln>
                  <a:solidFill>
                    <a:prstClr val="black"/>
                  </a:solidFill>
                  <a:effectLst/>
                  <a:uLnTx/>
                  <a:uFillTx/>
                  <a:latin typeface="Calibri"/>
                  <a:ea typeface="+mn-ea"/>
                  <a:cs typeface="+mn-cs"/>
                </a:rPr>
                <a:t>🤖</a:t>
              </a:r>
            </a:p>
          </p:txBody>
        </p:sp>
        <p:sp>
          <p:nvSpPr>
            <p:cNvPr id="52" name="TextBox 1032">
              <a:extLst>
                <a:ext uri="{FF2B5EF4-FFF2-40B4-BE49-F238E27FC236}">
                  <a16:creationId xmlns:a16="http://schemas.microsoft.com/office/drawing/2014/main" id="{97C10DDD-B646-B245-2C37-189CC027B7B2}"/>
                </a:ext>
              </a:extLst>
            </p:cNvPr>
            <p:cNvSpPr txBox="1"/>
            <p:nvPr/>
          </p:nvSpPr>
          <p:spPr>
            <a:xfrm rot="19837110">
              <a:off x="10183067" y="3485168"/>
              <a:ext cx="1931939"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a:ea typeface="+mn-ea"/>
                  <a:cs typeface="+mn-cs"/>
                </a:rPr>
                <a:t>It’s like HTTP!</a:t>
              </a:r>
              <a:endParaRPr kumimoji="0" lang="en-AE" sz="2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53" name="Straight Arrow Connector 52">
              <a:extLst>
                <a:ext uri="{FF2B5EF4-FFF2-40B4-BE49-F238E27FC236}">
                  <a16:creationId xmlns:a16="http://schemas.microsoft.com/office/drawing/2014/main" id="{4BE6BE8F-9DDE-D659-A504-24968110FE23}"/>
                </a:ext>
              </a:extLst>
            </p:cNvPr>
            <p:cNvCxnSpPr/>
            <p:nvPr/>
          </p:nvCxnSpPr>
          <p:spPr>
            <a:xfrm flipV="1">
              <a:off x="10194065" y="4326162"/>
              <a:ext cx="237314" cy="312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TextBox 1035">
              <a:extLst>
                <a:ext uri="{FF2B5EF4-FFF2-40B4-BE49-F238E27FC236}">
                  <a16:creationId xmlns:a16="http://schemas.microsoft.com/office/drawing/2014/main" id="{AF76DEE7-262A-02A9-CF13-A402884D3042}"/>
                </a:ext>
              </a:extLst>
            </p:cNvPr>
            <p:cNvSpPr txBox="1"/>
            <p:nvPr/>
          </p:nvSpPr>
          <p:spPr>
            <a:xfrm>
              <a:off x="9048549" y="6186738"/>
              <a:ext cx="2765660" cy="26778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1" u="none" strike="noStrike" kern="1200" cap="none" spc="0" normalizeH="0" baseline="0" noProof="0" dirty="0">
                  <a:ln>
                    <a:noFill/>
                  </a:ln>
                  <a:solidFill>
                    <a:prstClr val="black"/>
                  </a:solidFill>
                  <a:effectLst/>
                  <a:uLnTx/>
                  <a:uFillTx/>
                  <a:latin typeface="Calibri"/>
                  <a:ea typeface="+mn-ea"/>
                  <a:cs typeface="+mn-cs"/>
                </a:rPr>
                <a:t>Source: https://github.com/microsoft/nlweb</a:t>
              </a:r>
              <a:endParaRPr kumimoji="0" lang="en-AE" sz="1100" b="0" i="1" u="none" strike="noStrike" kern="1200" cap="none" spc="0" normalizeH="0" baseline="0" noProof="0" dirty="0">
                <a:ln>
                  <a:noFill/>
                </a:ln>
                <a:solidFill>
                  <a:prstClr val="black"/>
                </a:solidFill>
                <a:effectLst/>
                <a:uLnTx/>
                <a:uFillTx/>
                <a:latin typeface="Calibri"/>
                <a:ea typeface="+mn-ea"/>
                <a:cs typeface="+mn-cs"/>
              </a:endParaRPr>
            </a:p>
          </p:txBody>
        </p:sp>
      </p:grpSp>
    </p:spTree>
    <p:extLst>
      <p:ext uri="{BB962C8B-B14F-4D97-AF65-F5344CB8AC3E}">
        <p14:creationId xmlns:p14="http://schemas.microsoft.com/office/powerpoint/2010/main" val="4248856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14BD0-E80E-629C-C72D-36774DEF4BEC}"/>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68465597-F76B-5F45-7189-DCA46CB03F8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68465597-F76B-5F45-7189-DCA46CB03F8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7E31574F-8D4A-BEEC-13C6-501640A97017}"/>
              </a:ext>
            </a:extLst>
          </p:cNvPr>
          <p:cNvSpPr>
            <a:spLocks noGrp="1"/>
          </p:cNvSpPr>
          <p:nvPr>
            <p:ph type="dt" sz="half" idx="10"/>
          </p:nvPr>
        </p:nvSpPr>
        <p:spPr/>
        <p:txBody>
          <a:bodyPr/>
          <a:lstStyle/>
          <a:p>
            <a:fld id="{8FC39C53-6946-40B8-A368-320151B68BCE}" type="datetime1">
              <a:rPr lang="en-US" smtClean="0"/>
              <a:pPr/>
              <a:t>6/20/2025</a:t>
            </a:fld>
            <a:endParaRPr lang="en-US"/>
          </a:p>
        </p:txBody>
      </p:sp>
      <p:sp>
        <p:nvSpPr>
          <p:cNvPr id="2" name="Slide Number Placeholder 1">
            <a:extLst>
              <a:ext uri="{FF2B5EF4-FFF2-40B4-BE49-F238E27FC236}">
                <a16:creationId xmlns:a16="http://schemas.microsoft.com/office/drawing/2014/main" id="{E8375E65-6772-1C52-7DE4-830509A7E1FA}"/>
              </a:ext>
            </a:extLst>
          </p:cNvPr>
          <p:cNvSpPr>
            <a:spLocks noGrp="1"/>
          </p:cNvSpPr>
          <p:nvPr>
            <p:ph type="sldNum" sz="quarter" idx="12"/>
          </p:nvPr>
        </p:nvSpPr>
        <p:spPr/>
        <p:txBody>
          <a:bodyPr/>
          <a:lstStyle/>
          <a:p>
            <a:fld id="{78A5FBEC-AD48-4732-A93E-D868E0593745}" type="slidenum">
              <a:rPr lang="en-US" smtClean="0"/>
              <a:pPr/>
              <a:t>33</a:t>
            </a:fld>
            <a:endParaRPr lang="en-US"/>
          </a:p>
        </p:txBody>
      </p:sp>
      <p:sp>
        <p:nvSpPr>
          <p:cNvPr id="5" name="Title 4">
            <a:extLst>
              <a:ext uri="{FF2B5EF4-FFF2-40B4-BE49-F238E27FC236}">
                <a16:creationId xmlns:a16="http://schemas.microsoft.com/office/drawing/2014/main" id="{B8B77516-F399-788F-7E7F-E46D365FADED}"/>
              </a:ext>
            </a:extLst>
          </p:cNvPr>
          <p:cNvSpPr>
            <a:spLocks noGrp="1"/>
          </p:cNvSpPr>
          <p:nvPr>
            <p:ph type="ctrTitle"/>
          </p:nvPr>
        </p:nvSpPr>
        <p:spPr/>
        <p:txBody>
          <a:bodyPr/>
          <a:lstStyle/>
          <a:p>
            <a:r>
              <a:rPr lang="en-US" sz="4000" dirty="0"/>
              <a:t>Questions</a:t>
            </a:r>
          </a:p>
        </p:txBody>
      </p:sp>
      <p:sp>
        <p:nvSpPr>
          <p:cNvPr id="6" name="Text Placeholder 5">
            <a:extLst>
              <a:ext uri="{FF2B5EF4-FFF2-40B4-BE49-F238E27FC236}">
                <a16:creationId xmlns:a16="http://schemas.microsoft.com/office/drawing/2014/main" id="{962F8388-37B2-9AC1-BD17-50E50BC8D296}"/>
              </a:ext>
            </a:extLst>
          </p:cNvPr>
          <p:cNvSpPr>
            <a:spLocks noGrp="1"/>
          </p:cNvSpPr>
          <p:nvPr>
            <p:ph type="body" sz="quarter" idx="13"/>
          </p:nvPr>
        </p:nvSpPr>
        <p:spPr/>
        <p:txBody>
          <a:bodyPr/>
          <a:lstStyle/>
          <a:p>
            <a:r>
              <a:rPr lang="pl-PL" dirty="0"/>
              <a:t>0</a:t>
            </a:r>
            <a:r>
              <a:rPr lang="en-IN" dirty="0"/>
              <a:t>5</a:t>
            </a:r>
            <a:endParaRPr lang="en-US" dirty="0"/>
          </a:p>
        </p:txBody>
      </p:sp>
      <p:grpSp>
        <p:nvGrpSpPr>
          <p:cNvPr id="4" name="Group 3">
            <a:extLst>
              <a:ext uri="{FF2B5EF4-FFF2-40B4-BE49-F238E27FC236}">
                <a16:creationId xmlns:a16="http://schemas.microsoft.com/office/drawing/2014/main" id="{11D43304-0F26-6A42-1D19-D6B80AEDA1F2}"/>
              </a:ext>
            </a:extLst>
          </p:cNvPr>
          <p:cNvGrpSpPr/>
          <p:nvPr/>
        </p:nvGrpSpPr>
        <p:grpSpPr>
          <a:xfrm>
            <a:off x="-246143" y="4119947"/>
            <a:ext cx="9918089" cy="2797807"/>
            <a:chOff x="-603873" y="4124475"/>
            <a:chExt cx="10657690" cy="3127481"/>
          </a:xfrm>
        </p:grpSpPr>
        <p:grpSp>
          <p:nvGrpSpPr>
            <p:cNvPr id="8" name="Group 7">
              <a:extLst>
                <a:ext uri="{FF2B5EF4-FFF2-40B4-BE49-F238E27FC236}">
                  <a16:creationId xmlns:a16="http://schemas.microsoft.com/office/drawing/2014/main" id="{876D98EB-CEDC-0BEA-FBE4-87D5D693F615}"/>
                </a:ext>
              </a:extLst>
            </p:cNvPr>
            <p:cNvGrpSpPr/>
            <p:nvPr/>
          </p:nvGrpSpPr>
          <p:grpSpPr>
            <a:xfrm>
              <a:off x="3434436" y="4613000"/>
              <a:ext cx="3279210" cy="926916"/>
              <a:chOff x="-337190" y="56601"/>
              <a:chExt cx="1608847" cy="290651"/>
            </a:xfrm>
          </p:grpSpPr>
          <p:sp>
            <p:nvSpPr>
              <p:cNvPr id="18" name="Freeform 3">
                <a:extLst>
                  <a:ext uri="{FF2B5EF4-FFF2-40B4-BE49-F238E27FC236}">
                    <a16:creationId xmlns:a16="http://schemas.microsoft.com/office/drawing/2014/main" id="{43BB770B-8A08-7A69-0906-2612008A0C54}"/>
                  </a:ext>
                </a:extLst>
              </p:cNvPr>
              <p:cNvSpPr/>
              <p:nvPr/>
            </p:nvSpPr>
            <p:spPr>
              <a:xfrm>
                <a:off x="-314155" y="88801"/>
                <a:ext cx="1585812" cy="233501"/>
              </a:xfrm>
              <a:custGeom>
                <a:avLst/>
                <a:gdLst/>
                <a:ahLst/>
                <a:cxnLst/>
                <a:rect l="l" t="t" r="r" b="b"/>
                <a:pathLst>
                  <a:path w="1585812" h="233501">
                    <a:moveTo>
                      <a:pt x="95932" y="0"/>
                    </a:moveTo>
                    <a:lnTo>
                      <a:pt x="1489880" y="0"/>
                    </a:lnTo>
                    <a:cubicBezTo>
                      <a:pt x="1515323" y="0"/>
                      <a:pt x="1539724" y="10107"/>
                      <a:pt x="1557715" y="28098"/>
                    </a:cubicBezTo>
                    <a:cubicBezTo>
                      <a:pt x="1575705" y="46088"/>
                      <a:pt x="1585812" y="70489"/>
                      <a:pt x="1585812" y="95932"/>
                    </a:cubicBezTo>
                    <a:lnTo>
                      <a:pt x="1585812" y="137569"/>
                    </a:lnTo>
                    <a:cubicBezTo>
                      <a:pt x="1585812" y="163012"/>
                      <a:pt x="1575705" y="187412"/>
                      <a:pt x="1557715" y="205403"/>
                    </a:cubicBezTo>
                    <a:cubicBezTo>
                      <a:pt x="1539724" y="223394"/>
                      <a:pt x="1515323" y="233501"/>
                      <a:pt x="1489880" y="233501"/>
                    </a:cubicBezTo>
                    <a:lnTo>
                      <a:pt x="95932" y="233501"/>
                    </a:lnTo>
                    <a:cubicBezTo>
                      <a:pt x="70489" y="233501"/>
                      <a:pt x="46088" y="223394"/>
                      <a:pt x="28098" y="205403"/>
                    </a:cubicBezTo>
                    <a:cubicBezTo>
                      <a:pt x="10107" y="187412"/>
                      <a:pt x="0" y="163012"/>
                      <a:pt x="0" y="137569"/>
                    </a:cubicBezTo>
                    <a:lnTo>
                      <a:pt x="0" y="95932"/>
                    </a:lnTo>
                    <a:cubicBezTo>
                      <a:pt x="0" y="70489"/>
                      <a:pt x="10107" y="46088"/>
                      <a:pt x="28098" y="28098"/>
                    </a:cubicBezTo>
                    <a:cubicBezTo>
                      <a:pt x="46088" y="10107"/>
                      <a:pt x="70489" y="0"/>
                      <a:pt x="95932" y="0"/>
                    </a:cubicBezTo>
                    <a:close/>
                  </a:path>
                </a:pathLst>
              </a:custGeom>
              <a:solidFill>
                <a:srgbClr val="35A1F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200"/>
              </a:p>
            </p:txBody>
          </p:sp>
          <p:sp>
            <p:nvSpPr>
              <p:cNvPr id="19" name="TextBox 4">
                <a:extLst>
                  <a:ext uri="{FF2B5EF4-FFF2-40B4-BE49-F238E27FC236}">
                    <a16:creationId xmlns:a16="http://schemas.microsoft.com/office/drawing/2014/main" id="{26069E7D-F092-F9F9-EDFA-D20CBCCA1304}"/>
                  </a:ext>
                </a:extLst>
              </p:cNvPr>
              <p:cNvSpPr txBox="1"/>
              <p:nvPr/>
            </p:nvSpPr>
            <p:spPr>
              <a:xfrm>
                <a:off x="-337190" y="56601"/>
                <a:ext cx="1585812" cy="290651"/>
              </a:xfrm>
              <a:prstGeom prst="rect">
                <a:avLst/>
              </a:prstGeom>
            </p:spPr>
            <p:txBody>
              <a:bodyPr lIns="33867" tIns="33867" rIns="33867" bIns="33867"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13"/>
                  </a:lnSpc>
                </a:pPr>
                <a:r>
                  <a:rPr lang="en-US" sz="1866" dirty="0">
                    <a:solidFill>
                      <a:srgbClr val="FFFFFF"/>
                    </a:solidFill>
                    <a:latin typeface="Calibri" panose="020F0502020204030204" pitchFamily="34" charset="0"/>
                    <a:ea typeface="Calibri" panose="020F0502020204030204" pitchFamily="34" charset="0"/>
                    <a:cs typeface="Calibri" panose="020F0502020204030204" pitchFamily="34" charset="0"/>
                  </a:rPr>
                  <a:t>Let’s keep in touch!</a:t>
                </a:r>
              </a:p>
            </p:txBody>
          </p:sp>
        </p:grpSp>
        <p:pic>
          <p:nvPicPr>
            <p:cNvPr id="10" name="Picture 9">
              <a:extLst>
                <a:ext uri="{FF2B5EF4-FFF2-40B4-BE49-F238E27FC236}">
                  <a16:creationId xmlns:a16="http://schemas.microsoft.com/office/drawing/2014/main" id="{CB9BC387-F892-ADE7-087F-03E8794B9E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507" y="5815390"/>
              <a:ext cx="1066800" cy="10668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Github Logo - Free social media icons">
              <a:extLst>
                <a:ext uri="{FF2B5EF4-FFF2-40B4-BE49-F238E27FC236}">
                  <a16:creationId xmlns:a16="http://schemas.microsoft.com/office/drawing/2014/main" id="{3BCA1713-5BA3-B1D2-643C-F7DBB907ED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6707" y="6323392"/>
              <a:ext cx="609600" cy="609600"/>
            </a:xfrm>
            <a:prstGeom prst="rect">
              <a:avLst/>
            </a:prstGeom>
            <a:solidFill>
              <a:srgbClr val="FFFFFF"/>
            </a:solidFill>
          </p:spPr>
        </p:pic>
        <p:pic>
          <p:nvPicPr>
            <p:cNvPr id="12" name="Picture 11" descr="Linkedin icon - Free download on Iconfinder">
              <a:extLst>
                <a:ext uri="{FF2B5EF4-FFF2-40B4-BE49-F238E27FC236}">
                  <a16:creationId xmlns:a16="http://schemas.microsoft.com/office/drawing/2014/main" id="{DA05AFB4-20DE-1FC0-9CCE-BE789E9853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5907" y="5561391"/>
              <a:ext cx="660400" cy="6604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edium, medium logo icon - Free download on Iconfinder">
              <a:extLst>
                <a:ext uri="{FF2B5EF4-FFF2-40B4-BE49-F238E27FC236}">
                  <a16:creationId xmlns:a16="http://schemas.microsoft.com/office/drawing/2014/main" id="{D0B37E45-519E-6A9E-5029-A3F71238905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08707" y="5561391"/>
              <a:ext cx="660400" cy="660400"/>
            </a:xfrm>
            <a:prstGeom prst="rect">
              <a:avLst/>
            </a:prstGeom>
            <a:solidFill>
              <a:srgbClr val="FFFFFF"/>
            </a:solidFill>
          </p:spPr>
        </p:pic>
        <p:pic>
          <p:nvPicPr>
            <p:cNvPr id="14" name="Picture 13" descr="Packt | Himalayas">
              <a:extLst>
                <a:ext uri="{FF2B5EF4-FFF2-40B4-BE49-F238E27FC236}">
                  <a16:creationId xmlns:a16="http://schemas.microsoft.com/office/drawing/2014/main" id="{CCFC29BB-5258-C9F6-45B5-AE9BF07BE6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08707" y="6323388"/>
              <a:ext cx="660400" cy="660400"/>
            </a:xfrm>
            <a:prstGeom prst="ellipse">
              <a:avLst/>
            </a:prstGeom>
            <a:noFill/>
            <a:extLst>
              <a:ext uri="{909E8E84-426E-40DD-AFC4-6F175D3DCCD1}">
                <a14:hiddenFill xmlns:a14="http://schemas.microsoft.com/office/drawing/2010/main">
                  <a:solidFill>
                    <a:srgbClr val="FFFFFF"/>
                  </a:solidFill>
                </a14:hiddenFill>
              </a:ext>
            </a:extLst>
          </p:spPr>
        </p:pic>
        <p:pic>
          <p:nvPicPr>
            <p:cNvPr id="15" name="Picture 14" descr="A white robot holding a paper&#10;&#10;Description automatically generated">
              <a:extLst>
                <a:ext uri="{FF2B5EF4-FFF2-40B4-BE49-F238E27FC236}">
                  <a16:creationId xmlns:a16="http://schemas.microsoft.com/office/drawing/2014/main" id="{1DE568F1-AE60-1307-D1CB-8F7AB7062AE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3873" y="4305726"/>
              <a:ext cx="2919286" cy="2931057"/>
            </a:xfrm>
            <a:prstGeom prst="rect">
              <a:avLst/>
            </a:prstGeom>
          </p:spPr>
        </p:pic>
        <p:pic>
          <p:nvPicPr>
            <p:cNvPr id="17" name="Picture 16" descr="A blue robot holding a paper and pen&#10;&#10;Description automatically generated">
              <a:extLst>
                <a:ext uri="{FF2B5EF4-FFF2-40B4-BE49-F238E27FC236}">
                  <a16:creationId xmlns:a16="http://schemas.microsoft.com/office/drawing/2014/main" id="{8D5CE684-3D5D-9BB5-4798-1730EFAD6CC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963941" y="4124475"/>
              <a:ext cx="3089876" cy="3127481"/>
            </a:xfrm>
            <a:prstGeom prst="rect">
              <a:avLst/>
            </a:prstGeom>
          </p:spPr>
        </p:pic>
      </p:grpSp>
    </p:spTree>
    <p:extLst>
      <p:ext uri="{BB962C8B-B14F-4D97-AF65-F5344CB8AC3E}">
        <p14:creationId xmlns:p14="http://schemas.microsoft.com/office/powerpoint/2010/main" val="36318286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87CAEACE-96B6-4033-BD42-98DAB9C18D7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ct 5" hidden="1">
                        <a:extLst>
                          <a:ext uri="{FF2B5EF4-FFF2-40B4-BE49-F238E27FC236}">
                            <a16:creationId xmlns:a16="http://schemas.microsoft.com/office/drawing/2014/main" id="{87CAEACE-96B6-4033-BD42-98DAB9C18D7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Date Placeholder 1">
            <a:extLst>
              <a:ext uri="{FF2B5EF4-FFF2-40B4-BE49-F238E27FC236}">
                <a16:creationId xmlns:a16="http://schemas.microsoft.com/office/drawing/2014/main" id="{D35A70E3-0B1A-43F2-A672-565421AF64A5}"/>
              </a:ext>
            </a:extLst>
          </p:cNvPr>
          <p:cNvSpPr>
            <a:spLocks noGrp="1"/>
          </p:cNvSpPr>
          <p:nvPr>
            <p:ph type="dt" sz="half" idx="10"/>
          </p:nvPr>
        </p:nvSpPr>
        <p:spPr/>
        <p:txBody>
          <a:bodyPr/>
          <a:lstStyle/>
          <a:p>
            <a:fld id="{1D3E5EA0-AB44-42A7-81C4-1114C364E9D1}" type="datetime1">
              <a:rPr lang="en-US" smtClean="0"/>
              <a:pPr/>
              <a:t>6/20/2025</a:t>
            </a:fld>
            <a:endParaRPr lang="en-US"/>
          </a:p>
        </p:txBody>
      </p:sp>
      <p:sp>
        <p:nvSpPr>
          <p:cNvPr id="3" name="Slide Number Placeholder 2">
            <a:extLst>
              <a:ext uri="{FF2B5EF4-FFF2-40B4-BE49-F238E27FC236}">
                <a16:creationId xmlns:a16="http://schemas.microsoft.com/office/drawing/2014/main" id="{9A2CF388-58E6-4CE7-893E-F0A7B7AE2E84}"/>
              </a:ext>
            </a:extLst>
          </p:cNvPr>
          <p:cNvSpPr>
            <a:spLocks noGrp="1"/>
          </p:cNvSpPr>
          <p:nvPr>
            <p:ph type="sldNum" sz="quarter" idx="12"/>
          </p:nvPr>
        </p:nvSpPr>
        <p:spPr/>
        <p:txBody>
          <a:bodyPr/>
          <a:lstStyle/>
          <a:p>
            <a:r>
              <a:rPr lang="pl-PL"/>
              <a:t>PG. </a:t>
            </a:r>
            <a:fld id="{78A5FBEC-AD48-4732-A93E-D868E0593745}" type="slidenum">
              <a:rPr smtClean="0"/>
              <a:pPr/>
              <a:t>34</a:t>
            </a:fld>
            <a:endParaRPr lang="en-US"/>
          </a:p>
        </p:txBody>
      </p:sp>
      <p:sp>
        <p:nvSpPr>
          <p:cNvPr id="5" name="Title 4">
            <a:extLst>
              <a:ext uri="{FF2B5EF4-FFF2-40B4-BE49-F238E27FC236}">
                <a16:creationId xmlns:a16="http://schemas.microsoft.com/office/drawing/2014/main" id="{BA5ADA18-F2F2-425F-B06F-1C409DC8AFE5}"/>
              </a:ext>
            </a:extLst>
          </p:cNvPr>
          <p:cNvSpPr>
            <a:spLocks noGrp="1"/>
          </p:cNvSpPr>
          <p:nvPr>
            <p:ph type="ctrTitle"/>
          </p:nvPr>
        </p:nvSpPr>
        <p:spPr/>
        <p:txBody>
          <a:bodyPr vert="horz"/>
          <a:lstStyle/>
          <a:p>
            <a:r>
              <a:rPr lang="pl-PL" dirty="0"/>
              <a:t>Thank</a:t>
            </a:r>
            <a:r>
              <a:rPr lang="en-US" dirty="0"/>
              <a:t> You!</a:t>
            </a:r>
          </a:p>
        </p:txBody>
      </p:sp>
      <p:sp>
        <p:nvSpPr>
          <p:cNvPr id="10" name="Text Placeholder 9">
            <a:extLst>
              <a:ext uri="{FF2B5EF4-FFF2-40B4-BE49-F238E27FC236}">
                <a16:creationId xmlns:a16="http://schemas.microsoft.com/office/drawing/2014/main" id="{C8D5BA66-E468-4C14-8C11-27E33CFCD1DA}"/>
              </a:ext>
            </a:extLst>
          </p:cNvPr>
          <p:cNvSpPr>
            <a:spLocks noGrp="1"/>
          </p:cNvSpPr>
          <p:nvPr>
            <p:ph type="body" sz="quarter" idx="13"/>
          </p:nvPr>
        </p:nvSpPr>
        <p:spPr/>
        <p:txBody>
          <a:bodyPr/>
          <a:lstStyle/>
          <a:p>
            <a:r>
              <a:rPr lang="pl-PL" dirty="0"/>
              <a:t>0</a:t>
            </a:r>
            <a:r>
              <a:rPr lang="en-US" dirty="0"/>
              <a:t>6</a:t>
            </a:r>
          </a:p>
        </p:txBody>
      </p:sp>
    </p:spTree>
    <p:extLst>
      <p:ext uri="{BB962C8B-B14F-4D97-AF65-F5344CB8AC3E}">
        <p14:creationId xmlns:p14="http://schemas.microsoft.com/office/powerpoint/2010/main" val="1940879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10736683-966C-47B7-93C5-5617C455E32B}"/>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10736683-966C-47B7-93C5-5617C455E3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7176E90-FC83-4797-B6DA-FF35D90BCC1B}"/>
              </a:ext>
            </a:extLst>
          </p:cNvPr>
          <p:cNvSpPr>
            <a:spLocks noGrp="1"/>
          </p:cNvSpPr>
          <p:nvPr>
            <p:ph type="dt" sz="half" idx="10"/>
          </p:nvPr>
        </p:nvSpPr>
        <p:spPr/>
        <p:txBody>
          <a:bodyPr/>
          <a:lstStyle/>
          <a:p>
            <a:r>
              <a:rPr lang="en-US" dirty="0"/>
              <a:t>21/06/2025</a:t>
            </a:r>
          </a:p>
        </p:txBody>
      </p:sp>
      <p:sp>
        <p:nvSpPr>
          <p:cNvPr id="2" name="Slide Number Placeholder 1">
            <a:extLst>
              <a:ext uri="{FF2B5EF4-FFF2-40B4-BE49-F238E27FC236}">
                <a16:creationId xmlns:a16="http://schemas.microsoft.com/office/drawing/2014/main" id="{7FB1B450-FBD4-4261-B8DB-5026F476B5BE}"/>
              </a:ext>
            </a:extLst>
          </p:cNvPr>
          <p:cNvSpPr>
            <a:spLocks noGrp="1"/>
          </p:cNvSpPr>
          <p:nvPr>
            <p:ph type="sldNum" sz="quarter" idx="12"/>
          </p:nvPr>
        </p:nvSpPr>
        <p:spPr/>
        <p:txBody>
          <a:bodyPr/>
          <a:lstStyle/>
          <a:p>
            <a:fld id="{78A5FBEC-AD48-4732-A93E-D868E0593745}" type="slidenum">
              <a:rPr lang="en-US" smtClean="0"/>
              <a:pPr/>
              <a:t>4</a:t>
            </a:fld>
            <a:endParaRPr lang="en-US"/>
          </a:p>
        </p:txBody>
      </p:sp>
      <p:sp>
        <p:nvSpPr>
          <p:cNvPr id="5" name="Title 4">
            <a:extLst>
              <a:ext uri="{FF2B5EF4-FFF2-40B4-BE49-F238E27FC236}">
                <a16:creationId xmlns:a16="http://schemas.microsoft.com/office/drawing/2014/main" id="{B8B65B15-E51A-4631-A396-4161A4B1FE09}"/>
              </a:ext>
            </a:extLst>
          </p:cNvPr>
          <p:cNvSpPr>
            <a:spLocks noGrp="1"/>
          </p:cNvSpPr>
          <p:nvPr>
            <p:ph type="ctrTitle"/>
          </p:nvPr>
        </p:nvSpPr>
        <p:spPr/>
        <p:txBody>
          <a:bodyPr/>
          <a:lstStyle/>
          <a:p>
            <a:r>
              <a:rPr lang="en-US" sz="4000" dirty="0"/>
              <a:t>Recap and Setup</a:t>
            </a:r>
          </a:p>
        </p:txBody>
      </p:sp>
      <p:sp>
        <p:nvSpPr>
          <p:cNvPr id="6" name="Text Placeholder 5">
            <a:extLst>
              <a:ext uri="{FF2B5EF4-FFF2-40B4-BE49-F238E27FC236}">
                <a16:creationId xmlns:a16="http://schemas.microsoft.com/office/drawing/2014/main" id="{E83E8457-45FE-4C7C-B470-A9BE5CF50CCC}"/>
              </a:ext>
            </a:extLst>
          </p:cNvPr>
          <p:cNvSpPr>
            <a:spLocks noGrp="1"/>
          </p:cNvSpPr>
          <p:nvPr>
            <p:ph type="body" sz="quarter" idx="13"/>
          </p:nvPr>
        </p:nvSpPr>
        <p:spPr/>
        <p:txBody>
          <a:bodyPr/>
          <a:lstStyle/>
          <a:p>
            <a:r>
              <a:rPr lang="pl-PL"/>
              <a:t>01</a:t>
            </a:r>
            <a:endParaRPr lang="en-US"/>
          </a:p>
        </p:txBody>
      </p:sp>
    </p:spTree>
    <p:extLst>
      <p:ext uri="{BB962C8B-B14F-4D97-AF65-F5344CB8AC3E}">
        <p14:creationId xmlns:p14="http://schemas.microsoft.com/office/powerpoint/2010/main" val="1848749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1F02A-4E38-7D83-F9C5-D27F61A74DA0}"/>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F5063B6-A2E1-37E3-9C51-1A6B42E22BD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3F5063B6-A2E1-37E3-9C51-1A6B42E22BD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3143D97E-6765-415F-1B3E-124092E66336}"/>
              </a:ext>
            </a:extLst>
          </p:cNvPr>
          <p:cNvSpPr>
            <a:spLocks noGrp="1"/>
          </p:cNvSpPr>
          <p:nvPr>
            <p:ph type="title"/>
          </p:nvPr>
        </p:nvSpPr>
        <p:spPr>
          <a:xfrm>
            <a:off x="559585" y="839346"/>
            <a:ext cx="11066358" cy="792000"/>
          </a:xfrm>
        </p:spPr>
        <p:txBody>
          <a:bodyPr vert="horz"/>
          <a:lstStyle/>
          <a:p>
            <a:pPr algn="ctr"/>
            <a:r>
              <a:rPr lang="en-US" sz="4400" dirty="0"/>
              <a:t>Recap of Day 1</a:t>
            </a:r>
          </a:p>
        </p:txBody>
      </p:sp>
      <p:sp>
        <p:nvSpPr>
          <p:cNvPr id="18" name="Slide Number Placeholder 17">
            <a:extLst>
              <a:ext uri="{FF2B5EF4-FFF2-40B4-BE49-F238E27FC236}">
                <a16:creationId xmlns:a16="http://schemas.microsoft.com/office/drawing/2014/main" id="{F7706222-7C56-A988-4612-99C63B478079}"/>
              </a:ext>
            </a:extLst>
          </p:cNvPr>
          <p:cNvSpPr>
            <a:spLocks noGrp="1"/>
          </p:cNvSpPr>
          <p:nvPr>
            <p:ph type="sldNum" sz="quarter" idx="4"/>
          </p:nvPr>
        </p:nvSpPr>
        <p:spPr/>
        <p:txBody>
          <a:bodyPr/>
          <a:lstStyle/>
          <a:p>
            <a:r>
              <a:rPr lang="pl-PL"/>
              <a:t>PG. </a:t>
            </a:r>
            <a:fld id="{78A5FBEC-AD48-4732-A93E-D868E0593745}" type="slidenum">
              <a:rPr smtClean="0"/>
              <a:pPr/>
              <a:t>5</a:t>
            </a:fld>
            <a:endParaRPr lang="en-US"/>
          </a:p>
        </p:txBody>
      </p:sp>
      <p:sp>
        <p:nvSpPr>
          <p:cNvPr id="19" name="Date Placeholder 18">
            <a:extLst>
              <a:ext uri="{FF2B5EF4-FFF2-40B4-BE49-F238E27FC236}">
                <a16:creationId xmlns:a16="http://schemas.microsoft.com/office/drawing/2014/main" id="{504EECF5-B6D2-3CAF-EB5E-42E5334EB200}"/>
              </a:ext>
            </a:extLst>
          </p:cNvPr>
          <p:cNvSpPr>
            <a:spLocks noGrp="1"/>
          </p:cNvSpPr>
          <p:nvPr>
            <p:ph type="dt" sz="half" idx="2"/>
          </p:nvPr>
        </p:nvSpPr>
        <p:spPr/>
        <p:txBody>
          <a:bodyPr/>
          <a:lstStyle/>
          <a:p>
            <a:r>
              <a:rPr lang="en-US" dirty="0"/>
              <a:t>21/06/2025</a:t>
            </a:r>
          </a:p>
        </p:txBody>
      </p:sp>
      <p:sp>
        <p:nvSpPr>
          <p:cNvPr id="3" name="Slide Number Placeholder 4">
            <a:extLst>
              <a:ext uri="{FF2B5EF4-FFF2-40B4-BE49-F238E27FC236}">
                <a16:creationId xmlns:a16="http://schemas.microsoft.com/office/drawing/2014/main" id="{6D8F898D-6B01-18AF-9297-7CF0B092F606}"/>
              </a:ext>
            </a:extLst>
          </p:cNvPr>
          <p:cNvSpPr txBox="1">
            <a:spLocks/>
          </p:cNvSpPr>
          <p:nvPr/>
        </p:nvSpPr>
        <p:spPr>
          <a:xfrm>
            <a:off x="559584" y="202342"/>
            <a:ext cx="1311809" cy="303265"/>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The AI Paradigm Shift</a:t>
            </a:r>
            <a:endParaRPr lang="en-IN" dirty="0">
              <a:solidFill>
                <a:schemeClr val="accent1"/>
              </a:solidFill>
            </a:endParaRPr>
          </a:p>
        </p:txBody>
      </p:sp>
      <p:grpSp>
        <p:nvGrpSpPr>
          <p:cNvPr id="2" name="Group 1">
            <a:extLst>
              <a:ext uri="{FF2B5EF4-FFF2-40B4-BE49-F238E27FC236}">
                <a16:creationId xmlns:a16="http://schemas.microsoft.com/office/drawing/2014/main" id="{34A870B7-BFEC-A383-3DE0-1F3B7028A26D}"/>
              </a:ext>
            </a:extLst>
          </p:cNvPr>
          <p:cNvGrpSpPr/>
          <p:nvPr/>
        </p:nvGrpSpPr>
        <p:grpSpPr>
          <a:xfrm>
            <a:off x="455080" y="2348264"/>
            <a:ext cx="11281840" cy="3027608"/>
            <a:chOff x="182121" y="2689462"/>
            <a:chExt cx="11503794" cy="3126122"/>
          </a:xfrm>
        </p:grpSpPr>
        <p:sp>
          <p:nvSpPr>
            <p:cNvPr id="4" name="Rectangle: Rounded Corners 3">
              <a:extLst>
                <a:ext uri="{FF2B5EF4-FFF2-40B4-BE49-F238E27FC236}">
                  <a16:creationId xmlns:a16="http://schemas.microsoft.com/office/drawing/2014/main" id="{1A00E360-5EE0-127E-D722-4CE7C478F138}"/>
                </a:ext>
              </a:extLst>
            </p:cNvPr>
            <p:cNvSpPr/>
            <p:nvPr/>
          </p:nvSpPr>
          <p:spPr>
            <a:xfrm>
              <a:off x="182121" y="2689462"/>
              <a:ext cx="2646424" cy="1029098"/>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Anatomy of an AI Agent</a:t>
              </a:r>
              <a:endParaRPr kumimoji="0" lang="en-AE"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Rectangle: Rounded Corners 5">
              <a:extLst>
                <a:ext uri="{FF2B5EF4-FFF2-40B4-BE49-F238E27FC236}">
                  <a16:creationId xmlns:a16="http://schemas.microsoft.com/office/drawing/2014/main" id="{BE9B634C-237A-7058-988C-B9F6F4538948}"/>
                </a:ext>
              </a:extLst>
            </p:cNvPr>
            <p:cNvSpPr/>
            <p:nvPr/>
          </p:nvSpPr>
          <p:spPr>
            <a:xfrm>
              <a:off x="3134578" y="2689462"/>
              <a:ext cx="2646424" cy="1029098"/>
            </a:xfrm>
            <a:prstGeom prst="roundRect">
              <a:avLst/>
            </a:prstGeom>
            <a:noFill/>
            <a:ln w="57150">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Communication patterns</a:t>
              </a:r>
              <a:endParaRPr kumimoji="0" lang="en-AE"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 name="Rectangle: Rounded Corners 27">
              <a:extLst>
                <a:ext uri="{FF2B5EF4-FFF2-40B4-BE49-F238E27FC236}">
                  <a16:creationId xmlns:a16="http://schemas.microsoft.com/office/drawing/2014/main" id="{52F16A01-F6E5-8DC4-E9CA-3E399EBBE3FB}"/>
                </a:ext>
              </a:extLst>
            </p:cNvPr>
            <p:cNvSpPr/>
            <p:nvPr/>
          </p:nvSpPr>
          <p:spPr>
            <a:xfrm>
              <a:off x="6087035" y="2689462"/>
              <a:ext cx="2646424" cy="1029098"/>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Key design principles</a:t>
              </a:r>
              <a:endParaRPr kumimoji="0" lang="en-AE"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9" name="Rectangle: Rounded Corners 28">
              <a:extLst>
                <a:ext uri="{FF2B5EF4-FFF2-40B4-BE49-F238E27FC236}">
                  <a16:creationId xmlns:a16="http://schemas.microsoft.com/office/drawing/2014/main" id="{71E2F9E8-8DDF-82FB-CB9A-FB15630ACB06}"/>
                </a:ext>
              </a:extLst>
            </p:cNvPr>
            <p:cNvSpPr/>
            <p:nvPr/>
          </p:nvSpPr>
          <p:spPr>
            <a:xfrm>
              <a:off x="9039491" y="2689462"/>
              <a:ext cx="2646424" cy="1029098"/>
            </a:xfrm>
            <a:prstGeom prst="roundRect">
              <a:avLst/>
            </a:prstGeom>
            <a:noFill/>
            <a:ln w="57150">
              <a:solidFill>
                <a:srgbClr val="9397D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Business Model</a:t>
              </a:r>
              <a:endParaRPr kumimoji="0" lang="en-AE"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30" name="Picture 29">
              <a:extLst>
                <a:ext uri="{FF2B5EF4-FFF2-40B4-BE49-F238E27FC236}">
                  <a16:creationId xmlns:a16="http://schemas.microsoft.com/office/drawing/2014/main" id="{74358498-1998-138F-E49D-6D1FE8DA0239}"/>
                </a:ext>
              </a:extLst>
            </p:cNvPr>
            <p:cNvPicPr>
              <a:picLocks noChangeAspect="1"/>
            </p:cNvPicPr>
            <p:nvPr/>
          </p:nvPicPr>
          <p:blipFill>
            <a:blip r:embed="rId5"/>
            <a:stretch>
              <a:fillRect/>
            </a:stretch>
          </p:blipFill>
          <p:spPr>
            <a:xfrm>
              <a:off x="642749" y="4084320"/>
              <a:ext cx="1725168" cy="172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1" name="Picture 30">
              <a:extLst>
                <a:ext uri="{FF2B5EF4-FFF2-40B4-BE49-F238E27FC236}">
                  <a16:creationId xmlns:a16="http://schemas.microsoft.com/office/drawing/2014/main" id="{FFA110EC-7853-9C27-38A1-71AB61B3B948}"/>
                </a:ext>
              </a:extLst>
            </p:cNvPr>
            <p:cNvPicPr>
              <a:picLocks noChangeAspect="1"/>
            </p:cNvPicPr>
            <p:nvPr/>
          </p:nvPicPr>
          <p:blipFill>
            <a:blip r:embed="rId6"/>
            <a:stretch>
              <a:fillRect/>
            </a:stretch>
          </p:blipFill>
          <p:spPr>
            <a:xfrm>
              <a:off x="3595206" y="4084320"/>
              <a:ext cx="1725168" cy="172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2" name="Picture 31">
              <a:extLst>
                <a:ext uri="{FF2B5EF4-FFF2-40B4-BE49-F238E27FC236}">
                  <a16:creationId xmlns:a16="http://schemas.microsoft.com/office/drawing/2014/main" id="{28278986-1455-8D54-9BBF-6038F664081B}"/>
                </a:ext>
              </a:extLst>
            </p:cNvPr>
            <p:cNvPicPr>
              <a:picLocks noChangeAspect="1"/>
            </p:cNvPicPr>
            <p:nvPr/>
          </p:nvPicPr>
          <p:blipFill>
            <a:blip r:embed="rId7"/>
            <a:stretch>
              <a:fillRect/>
            </a:stretch>
          </p:blipFill>
          <p:spPr>
            <a:xfrm>
              <a:off x="6547663" y="4090416"/>
              <a:ext cx="1725168" cy="172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3" name="Picture 32">
              <a:extLst>
                <a:ext uri="{FF2B5EF4-FFF2-40B4-BE49-F238E27FC236}">
                  <a16:creationId xmlns:a16="http://schemas.microsoft.com/office/drawing/2014/main" id="{0008AE50-D58E-E66E-77E5-5A0C0E66FC33}"/>
                </a:ext>
              </a:extLst>
            </p:cNvPr>
            <p:cNvPicPr>
              <a:picLocks noChangeAspect="1"/>
            </p:cNvPicPr>
            <p:nvPr/>
          </p:nvPicPr>
          <p:blipFill>
            <a:blip r:embed="rId8"/>
            <a:stretch>
              <a:fillRect/>
            </a:stretch>
          </p:blipFill>
          <p:spPr>
            <a:xfrm>
              <a:off x="9500120" y="4084320"/>
              <a:ext cx="1725168" cy="172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2644669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F5FA0D-8680-3AA5-B4D5-AE115D925F08}"/>
            </a:ext>
          </a:extLst>
        </p:cNvPr>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0E61C43-0330-DF1A-4F23-028CE83B45E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ct 6" hidden="1">
                        <a:extLst>
                          <a:ext uri="{FF2B5EF4-FFF2-40B4-BE49-F238E27FC236}">
                            <a16:creationId xmlns:a16="http://schemas.microsoft.com/office/drawing/2014/main" id="{20E61C43-0330-DF1A-4F23-028CE83B45E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Date Placeholder 2">
            <a:extLst>
              <a:ext uri="{FF2B5EF4-FFF2-40B4-BE49-F238E27FC236}">
                <a16:creationId xmlns:a16="http://schemas.microsoft.com/office/drawing/2014/main" id="{229D20C2-47B0-F068-F179-2719C922824B}"/>
              </a:ext>
            </a:extLst>
          </p:cNvPr>
          <p:cNvSpPr>
            <a:spLocks noGrp="1"/>
          </p:cNvSpPr>
          <p:nvPr>
            <p:ph type="dt" sz="half" idx="10"/>
          </p:nvPr>
        </p:nvSpPr>
        <p:spPr/>
        <p:txBody>
          <a:bodyPr/>
          <a:lstStyle/>
          <a:p>
            <a:r>
              <a:rPr lang="en-US" dirty="0"/>
              <a:t>21/06/2025</a:t>
            </a:r>
          </a:p>
        </p:txBody>
      </p:sp>
      <p:sp>
        <p:nvSpPr>
          <p:cNvPr id="2" name="Slide Number Placeholder 1">
            <a:extLst>
              <a:ext uri="{FF2B5EF4-FFF2-40B4-BE49-F238E27FC236}">
                <a16:creationId xmlns:a16="http://schemas.microsoft.com/office/drawing/2014/main" id="{DEE108DA-7FBF-9BD1-804D-0B350E36D93D}"/>
              </a:ext>
            </a:extLst>
          </p:cNvPr>
          <p:cNvSpPr>
            <a:spLocks noGrp="1"/>
          </p:cNvSpPr>
          <p:nvPr>
            <p:ph type="sldNum" sz="quarter" idx="12"/>
          </p:nvPr>
        </p:nvSpPr>
        <p:spPr/>
        <p:txBody>
          <a:bodyPr/>
          <a:lstStyle/>
          <a:p>
            <a:fld id="{78A5FBEC-AD48-4732-A93E-D868E0593745}" type="slidenum">
              <a:rPr lang="en-US" smtClean="0"/>
              <a:pPr/>
              <a:t>6</a:t>
            </a:fld>
            <a:endParaRPr lang="en-US"/>
          </a:p>
        </p:txBody>
      </p:sp>
      <p:sp>
        <p:nvSpPr>
          <p:cNvPr id="5" name="Title 4">
            <a:extLst>
              <a:ext uri="{FF2B5EF4-FFF2-40B4-BE49-F238E27FC236}">
                <a16:creationId xmlns:a16="http://schemas.microsoft.com/office/drawing/2014/main" id="{219D5105-4871-97EC-4207-EA3F7FFC31CD}"/>
              </a:ext>
            </a:extLst>
          </p:cNvPr>
          <p:cNvSpPr>
            <a:spLocks noGrp="1"/>
          </p:cNvSpPr>
          <p:nvPr>
            <p:ph type="ctrTitle"/>
          </p:nvPr>
        </p:nvSpPr>
        <p:spPr/>
        <p:txBody>
          <a:bodyPr/>
          <a:lstStyle/>
          <a:p>
            <a:r>
              <a:rPr lang="en-US" sz="4000" dirty="0"/>
              <a:t>Design Thinking</a:t>
            </a:r>
          </a:p>
        </p:txBody>
      </p:sp>
      <p:sp>
        <p:nvSpPr>
          <p:cNvPr id="6" name="Text Placeholder 5">
            <a:extLst>
              <a:ext uri="{FF2B5EF4-FFF2-40B4-BE49-F238E27FC236}">
                <a16:creationId xmlns:a16="http://schemas.microsoft.com/office/drawing/2014/main" id="{D95B61D0-525A-F834-E65B-51EDF82C9259}"/>
              </a:ext>
            </a:extLst>
          </p:cNvPr>
          <p:cNvSpPr>
            <a:spLocks noGrp="1"/>
          </p:cNvSpPr>
          <p:nvPr>
            <p:ph type="body" sz="quarter" idx="13"/>
          </p:nvPr>
        </p:nvSpPr>
        <p:spPr/>
        <p:txBody>
          <a:bodyPr/>
          <a:lstStyle/>
          <a:p>
            <a:r>
              <a:rPr lang="pl-PL"/>
              <a:t>0</a:t>
            </a:r>
            <a:r>
              <a:rPr lang="en-IN"/>
              <a:t>2</a:t>
            </a:r>
            <a:endParaRPr lang="en-US"/>
          </a:p>
        </p:txBody>
      </p:sp>
    </p:spTree>
    <p:extLst>
      <p:ext uri="{BB962C8B-B14F-4D97-AF65-F5344CB8AC3E}">
        <p14:creationId xmlns:p14="http://schemas.microsoft.com/office/powerpoint/2010/main" val="962234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7FD32-BB65-608E-9160-E25B76D27E9D}"/>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C646D9F-4662-D157-4F97-CE31B2C4522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6C646D9F-4662-D157-4F97-CE31B2C4522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2C7FC1F6-A179-D384-C931-E6B0DDB19627}"/>
              </a:ext>
            </a:extLst>
          </p:cNvPr>
          <p:cNvSpPr>
            <a:spLocks noGrp="1"/>
          </p:cNvSpPr>
          <p:nvPr>
            <p:ph type="title"/>
          </p:nvPr>
        </p:nvSpPr>
        <p:spPr>
          <a:xfrm>
            <a:off x="559585" y="564044"/>
            <a:ext cx="11066358" cy="792000"/>
          </a:xfrm>
        </p:spPr>
        <p:txBody>
          <a:bodyPr vert="horz"/>
          <a:lstStyle/>
          <a:p>
            <a:pPr algn="ctr"/>
            <a:r>
              <a:rPr lang="en-US" sz="4400" dirty="0"/>
              <a:t>Design Thinking</a:t>
            </a:r>
          </a:p>
        </p:txBody>
      </p:sp>
      <p:sp>
        <p:nvSpPr>
          <p:cNvPr id="18" name="Slide Number Placeholder 17">
            <a:extLst>
              <a:ext uri="{FF2B5EF4-FFF2-40B4-BE49-F238E27FC236}">
                <a16:creationId xmlns:a16="http://schemas.microsoft.com/office/drawing/2014/main" id="{2832DB3A-4B18-A7F0-6F36-2A8816C4FEB5}"/>
              </a:ext>
            </a:extLst>
          </p:cNvPr>
          <p:cNvSpPr>
            <a:spLocks noGrp="1"/>
          </p:cNvSpPr>
          <p:nvPr>
            <p:ph type="sldNum" sz="quarter" idx="4"/>
          </p:nvPr>
        </p:nvSpPr>
        <p:spPr/>
        <p:txBody>
          <a:bodyPr/>
          <a:lstStyle/>
          <a:p>
            <a:r>
              <a:rPr lang="pl-PL"/>
              <a:t>PG. </a:t>
            </a:r>
            <a:fld id="{78A5FBEC-AD48-4732-A93E-D868E0593745}" type="slidenum">
              <a:rPr smtClean="0"/>
              <a:pPr/>
              <a:t>7</a:t>
            </a:fld>
            <a:endParaRPr lang="en-US"/>
          </a:p>
        </p:txBody>
      </p:sp>
      <p:sp>
        <p:nvSpPr>
          <p:cNvPr id="19" name="Date Placeholder 18">
            <a:extLst>
              <a:ext uri="{FF2B5EF4-FFF2-40B4-BE49-F238E27FC236}">
                <a16:creationId xmlns:a16="http://schemas.microsoft.com/office/drawing/2014/main" id="{E9B11482-A455-1672-994D-81A2310E9A14}"/>
              </a:ext>
            </a:extLst>
          </p:cNvPr>
          <p:cNvSpPr>
            <a:spLocks noGrp="1"/>
          </p:cNvSpPr>
          <p:nvPr>
            <p:ph type="dt" sz="half" idx="2"/>
          </p:nvPr>
        </p:nvSpPr>
        <p:spPr/>
        <p:txBody>
          <a:bodyPr/>
          <a:lstStyle/>
          <a:p>
            <a:r>
              <a:rPr lang="en-US" dirty="0"/>
              <a:t>21/06/2025</a:t>
            </a:r>
          </a:p>
        </p:txBody>
      </p:sp>
      <p:sp>
        <p:nvSpPr>
          <p:cNvPr id="3" name="Slide Number Placeholder 4">
            <a:extLst>
              <a:ext uri="{FF2B5EF4-FFF2-40B4-BE49-F238E27FC236}">
                <a16:creationId xmlns:a16="http://schemas.microsoft.com/office/drawing/2014/main" id="{F5D897C6-9360-A382-46E6-2DD4C613FDFC}"/>
              </a:ext>
            </a:extLst>
          </p:cNvPr>
          <p:cNvSpPr txBox="1">
            <a:spLocks/>
          </p:cNvSpPr>
          <p:nvPr/>
        </p:nvSpPr>
        <p:spPr>
          <a:xfrm>
            <a:off x="559584" y="202342"/>
            <a:ext cx="1311809" cy="303265"/>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The AI Paradigm Shift</a:t>
            </a:r>
            <a:endParaRPr lang="en-IN" dirty="0">
              <a:solidFill>
                <a:schemeClr val="accent1"/>
              </a:solidFill>
            </a:endParaRPr>
          </a:p>
        </p:txBody>
      </p:sp>
      <p:sp>
        <p:nvSpPr>
          <p:cNvPr id="2" name="Title 1">
            <a:extLst>
              <a:ext uri="{FF2B5EF4-FFF2-40B4-BE49-F238E27FC236}">
                <a16:creationId xmlns:a16="http://schemas.microsoft.com/office/drawing/2014/main" id="{784D60A5-3F74-8B48-2786-E47D08C18EB2}"/>
              </a:ext>
            </a:extLst>
          </p:cNvPr>
          <p:cNvSpPr txBox="1">
            <a:spLocks/>
          </p:cNvSpPr>
          <p:nvPr/>
        </p:nvSpPr>
        <p:spPr>
          <a:xfrm>
            <a:off x="7844736" y="5566573"/>
            <a:ext cx="3915235" cy="817880"/>
          </a:xfrm>
          <a:prstGeom prst="rect">
            <a:avLst/>
          </a:prstGeom>
        </p:spPr>
        <p:txBody>
          <a:bodyPr vert="horz" lIns="121920" tIns="60960" rIns="121920" bIns="60960" rtlCol="0" anchor="t">
            <a:noAutofit/>
          </a:bodyPr>
          <a:lstStyle>
            <a:defPPr>
              <a:defRPr lang="en-US"/>
            </a:defPPr>
            <a:lvl1pPr marL="0" algn="ctr" defTabSz="914400" rtl="0" eaLnBrk="1" latinLnBrk="0" hangingPunct="1">
              <a:lnSpc>
                <a:spcPct val="90000"/>
              </a:lnSpc>
              <a:spcBef>
                <a:spcPct val="0"/>
              </a:spcBef>
              <a:buNone/>
              <a:defRPr sz="6000" kern="1200">
                <a:solidFill>
                  <a:schemeClr val="tx1"/>
                </a:solidFill>
                <a:latin typeface="+mj-lt"/>
                <a:ea typeface="+mj-ea"/>
                <a:cs typeface="+mj-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219170">
              <a:lnSpc>
                <a:spcPct val="100000"/>
              </a:lnSpc>
              <a:defRPr/>
            </a:pPr>
            <a:r>
              <a:rPr lang="en-US" sz="1300" i="1" dirty="0">
                <a:solidFill>
                  <a:schemeClr val="bg2">
                    <a:lumMod val="25000"/>
                  </a:schemeClr>
                </a:solidFill>
                <a:latin typeface="Segoe UI"/>
                <a:cs typeface="Segoe UI"/>
              </a:rPr>
              <a:t>To facilitate creative problem solving, let's use the </a:t>
            </a:r>
            <a:br>
              <a:rPr lang="en-US" sz="1300" i="1" dirty="0">
                <a:solidFill>
                  <a:schemeClr val="bg2">
                    <a:lumMod val="25000"/>
                  </a:schemeClr>
                </a:solidFill>
                <a:latin typeface="Segoe UI"/>
                <a:cs typeface="Segoe UI"/>
              </a:rPr>
            </a:br>
            <a:r>
              <a:rPr lang="en-US" sz="1300" i="1" dirty="0">
                <a:solidFill>
                  <a:schemeClr val="bg2">
                    <a:lumMod val="25000"/>
                  </a:schemeClr>
                </a:solidFill>
                <a:latin typeface="Segoe UI"/>
                <a:cs typeface="Segoe UI"/>
              </a:rPr>
              <a:t>Stanford D-School "Design thinking" methodology. </a:t>
            </a:r>
            <a:br>
              <a:rPr lang="en-US" sz="1300" i="1" dirty="0">
                <a:solidFill>
                  <a:schemeClr val="bg2">
                    <a:lumMod val="25000"/>
                  </a:schemeClr>
                </a:solidFill>
                <a:latin typeface="Segoe UI"/>
                <a:cs typeface="Segoe UI"/>
              </a:rPr>
            </a:br>
            <a:r>
              <a:rPr lang="en-US" sz="1300" i="1" dirty="0">
                <a:solidFill>
                  <a:schemeClr val="bg2">
                    <a:lumMod val="25000"/>
                  </a:schemeClr>
                </a:solidFill>
                <a:latin typeface="Segoe UI"/>
                <a:cs typeface="Segoe UI"/>
                <a:hlinkClick r:id="rId5">
                  <a:extLst>
                    <a:ext uri="{A12FA001-AC4F-418D-AE19-62706E023703}">
                      <ahyp:hlinkClr xmlns:ahyp="http://schemas.microsoft.com/office/drawing/2018/hyperlinkcolor" val="tx"/>
                    </a:ext>
                  </a:extLst>
                </a:hlinkClick>
              </a:rPr>
              <a:t>Learn more</a:t>
            </a:r>
            <a:endParaRPr lang="en-US" sz="1300" i="1" dirty="0">
              <a:solidFill>
                <a:schemeClr val="bg2">
                  <a:lumMod val="25000"/>
                </a:schemeClr>
              </a:solidFill>
              <a:latin typeface="Segoe UI"/>
              <a:cs typeface="Segoe UI"/>
            </a:endParaRPr>
          </a:p>
        </p:txBody>
      </p:sp>
      <p:grpSp>
        <p:nvGrpSpPr>
          <p:cNvPr id="6" name="Group 5">
            <a:extLst>
              <a:ext uri="{FF2B5EF4-FFF2-40B4-BE49-F238E27FC236}">
                <a16:creationId xmlns:a16="http://schemas.microsoft.com/office/drawing/2014/main" id="{B5B10E4C-2177-8960-3A94-6C217C733125}"/>
              </a:ext>
            </a:extLst>
          </p:cNvPr>
          <p:cNvGrpSpPr/>
          <p:nvPr/>
        </p:nvGrpSpPr>
        <p:grpSpPr>
          <a:xfrm>
            <a:off x="432028" y="1634950"/>
            <a:ext cx="11321472" cy="4416912"/>
            <a:chOff x="143339" y="1755315"/>
            <a:chExt cx="11583057" cy="4966161"/>
          </a:xfrm>
        </p:grpSpPr>
        <p:sp>
          <p:nvSpPr>
            <p:cNvPr id="24" name="Hexagon 23">
              <a:extLst>
                <a:ext uri="{FF2B5EF4-FFF2-40B4-BE49-F238E27FC236}">
                  <a16:creationId xmlns:a16="http://schemas.microsoft.com/office/drawing/2014/main" id="{E3274514-BF0F-F9A9-6038-C78C86A48D9B}"/>
                </a:ext>
              </a:extLst>
            </p:cNvPr>
            <p:cNvSpPr/>
            <p:nvPr/>
          </p:nvSpPr>
          <p:spPr>
            <a:xfrm>
              <a:off x="2069699" y="2756671"/>
              <a:ext cx="1814660" cy="1547567"/>
            </a:xfrm>
            <a:prstGeom prst="hexagon">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r>
                <a:rPr lang="en-US" sz="1600">
                  <a:solidFill>
                    <a:srgbClr val="000000"/>
                  </a:solidFill>
                  <a:latin typeface="Segoe UI"/>
                  <a:ea typeface="Segoe UI Black"/>
                  <a:cs typeface="Segoe UI"/>
                </a:rPr>
                <a:t>Empathize</a:t>
              </a:r>
            </a:p>
          </p:txBody>
        </p:sp>
        <p:sp>
          <p:nvSpPr>
            <p:cNvPr id="25" name="Hexagon 24">
              <a:extLst>
                <a:ext uri="{FF2B5EF4-FFF2-40B4-BE49-F238E27FC236}">
                  <a16:creationId xmlns:a16="http://schemas.microsoft.com/office/drawing/2014/main" id="{6FA20A43-A990-EFCF-08D8-41A59985D8A8}"/>
                </a:ext>
              </a:extLst>
            </p:cNvPr>
            <p:cNvSpPr/>
            <p:nvPr/>
          </p:nvSpPr>
          <p:spPr>
            <a:xfrm>
              <a:off x="3562279" y="3565806"/>
              <a:ext cx="1814660" cy="1547567"/>
            </a:xfrm>
            <a:prstGeom prst="hex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r>
                <a:rPr lang="en-US">
                  <a:solidFill>
                    <a:srgbClr val="000000"/>
                  </a:solidFill>
                  <a:latin typeface="Segoe UI"/>
                  <a:ea typeface="Segoe UI Black"/>
                  <a:cs typeface="Segoe UI"/>
                </a:rPr>
                <a:t>Define</a:t>
              </a:r>
            </a:p>
          </p:txBody>
        </p:sp>
        <p:sp>
          <p:nvSpPr>
            <p:cNvPr id="26" name="Hexagon 25">
              <a:extLst>
                <a:ext uri="{FF2B5EF4-FFF2-40B4-BE49-F238E27FC236}">
                  <a16:creationId xmlns:a16="http://schemas.microsoft.com/office/drawing/2014/main" id="{DEFEED1D-8FCA-E2D9-7B28-4C2FE09DA70E}"/>
                </a:ext>
              </a:extLst>
            </p:cNvPr>
            <p:cNvSpPr/>
            <p:nvPr/>
          </p:nvSpPr>
          <p:spPr>
            <a:xfrm>
              <a:off x="5046999" y="2756671"/>
              <a:ext cx="1814660" cy="1547567"/>
            </a:xfrm>
            <a:prstGeom prst="hexagon">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r>
                <a:rPr lang="en-US">
                  <a:solidFill>
                    <a:srgbClr val="000000"/>
                  </a:solidFill>
                  <a:latin typeface="Segoe UI"/>
                  <a:ea typeface="Segoe UI Black"/>
                  <a:cs typeface="Segoe UI"/>
                </a:rPr>
                <a:t>Ideate</a:t>
              </a:r>
            </a:p>
          </p:txBody>
        </p:sp>
        <p:sp>
          <p:nvSpPr>
            <p:cNvPr id="27" name="Hexagon 26">
              <a:extLst>
                <a:ext uri="{FF2B5EF4-FFF2-40B4-BE49-F238E27FC236}">
                  <a16:creationId xmlns:a16="http://schemas.microsoft.com/office/drawing/2014/main" id="{4E5CFC54-4251-F250-499D-342D082581A9}"/>
                </a:ext>
              </a:extLst>
            </p:cNvPr>
            <p:cNvSpPr/>
            <p:nvPr/>
          </p:nvSpPr>
          <p:spPr>
            <a:xfrm>
              <a:off x="6531722" y="3565806"/>
              <a:ext cx="1814660" cy="1547567"/>
            </a:xfrm>
            <a:prstGeom prst="hexagon">
              <a:avLst/>
            </a:prstGeom>
            <a:solidFill>
              <a:srgbClr val="FA8D5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r>
                <a:rPr lang="en-US">
                  <a:solidFill>
                    <a:srgbClr val="000000"/>
                  </a:solidFill>
                  <a:latin typeface="Segoe UI"/>
                  <a:ea typeface="Segoe UI Black"/>
                  <a:cs typeface="Segoe UI"/>
                </a:rPr>
                <a:t>Prototype</a:t>
              </a:r>
            </a:p>
          </p:txBody>
        </p:sp>
        <p:sp>
          <p:nvSpPr>
            <p:cNvPr id="28" name="Hexagon 27">
              <a:extLst>
                <a:ext uri="{FF2B5EF4-FFF2-40B4-BE49-F238E27FC236}">
                  <a16:creationId xmlns:a16="http://schemas.microsoft.com/office/drawing/2014/main" id="{0A895E0B-21AA-9229-5FFD-434A9287A76B}"/>
                </a:ext>
              </a:extLst>
            </p:cNvPr>
            <p:cNvSpPr/>
            <p:nvPr/>
          </p:nvSpPr>
          <p:spPr>
            <a:xfrm>
              <a:off x="8024299" y="4343518"/>
              <a:ext cx="1814660" cy="1547567"/>
            </a:xfrm>
            <a:prstGeom prst="hexagon">
              <a:avLst/>
            </a:prstGeom>
            <a:solidFill>
              <a:srgbClr val="FC494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9170">
                <a:defRPr/>
              </a:pPr>
              <a:r>
                <a:rPr lang="en-US">
                  <a:solidFill>
                    <a:srgbClr val="000000"/>
                  </a:solidFill>
                  <a:latin typeface="Segoe UI"/>
                  <a:ea typeface="Segoe UI Black"/>
                  <a:cs typeface="Segoe UI"/>
                </a:rPr>
                <a:t>Test</a:t>
              </a:r>
            </a:p>
          </p:txBody>
        </p:sp>
        <p:sp>
          <p:nvSpPr>
            <p:cNvPr id="29" name="Speech Bubble: Rectangle with Corners Rounded 28">
              <a:extLst>
                <a:ext uri="{FF2B5EF4-FFF2-40B4-BE49-F238E27FC236}">
                  <a16:creationId xmlns:a16="http://schemas.microsoft.com/office/drawing/2014/main" id="{E7E28F46-F761-67F4-0D8A-44E59E6E415E}"/>
                </a:ext>
              </a:extLst>
            </p:cNvPr>
            <p:cNvSpPr/>
            <p:nvPr/>
          </p:nvSpPr>
          <p:spPr>
            <a:xfrm>
              <a:off x="143339" y="4828637"/>
              <a:ext cx="3168352" cy="1728192"/>
            </a:xfrm>
            <a:prstGeom prst="wedgeRoundRectCallout">
              <a:avLst>
                <a:gd name="adj1" fmla="val 30752"/>
                <a:gd name="adj2" fmla="val -76955"/>
                <a:gd name="adj3" fmla="val 1666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sz="1067" b="1" dirty="0">
                  <a:solidFill>
                    <a:sysClr val="windowText" lastClr="000000"/>
                  </a:solidFill>
                  <a:latin typeface="Segoe UI"/>
                </a:rPr>
                <a:t>What processes do they use today? </a:t>
              </a:r>
              <a:endParaRPr lang="en-US" sz="1067" b="1" dirty="0">
                <a:solidFill>
                  <a:sysClr val="windowText" lastClr="000000"/>
                </a:solidFill>
                <a:latin typeface="Aptos" panose="02110004020202020204"/>
              </a:endParaRPr>
            </a:p>
            <a:p>
              <a:pPr defTabSz="1219170">
                <a:defRPr/>
              </a:pPr>
              <a:endParaRPr lang="en-US" sz="1067" b="1" dirty="0">
                <a:solidFill>
                  <a:sysClr val="windowText" lastClr="000000"/>
                </a:solidFill>
                <a:latin typeface="Segoe UI"/>
              </a:endParaRPr>
            </a:p>
            <a:p>
              <a:pPr defTabSz="1219170">
                <a:defRPr/>
              </a:pPr>
              <a:r>
                <a:rPr lang="en-US" sz="1067" b="1" dirty="0">
                  <a:solidFill>
                    <a:sysClr val="windowText" lastClr="000000"/>
                  </a:solidFill>
                  <a:latin typeface="Segoe UI"/>
                </a:rPr>
                <a:t>Are there any existing points of friction? </a:t>
              </a:r>
              <a:endParaRPr lang="en-US" sz="1067" b="1" dirty="0">
                <a:solidFill>
                  <a:sysClr val="windowText" lastClr="000000"/>
                </a:solidFill>
                <a:latin typeface="Aptos" panose="02110004020202020204"/>
              </a:endParaRPr>
            </a:p>
            <a:p>
              <a:pPr defTabSz="1219170">
                <a:defRPr/>
              </a:pPr>
              <a:endParaRPr lang="en-US" sz="1067" b="1" dirty="0">
                <a:solidFill>
                  <a:sysClr val="windowText" lastClr="000000"/>
                </a:solidFill>
                <a:latin typeface="Segoe UI"/>
              </a:endParaRPr>
            </a:p>
            <a:p>
              <a:pPr defTabSz="1219170">
                <a:defRPr/>
              </a:pPr>
              <a:r>
                <a:rPr lang="en-US" sz="1067" b="1" dirty="0">
                  <a:solidFill>
                    <a:sysClr val="windowText" lastClr="000000"/>
                  </a:solidFill>
                  <a:latin typeface="Segoe UI"/>
                </a:rPr>
                <a:t>What might make their experience better?</a:t>
              </a:r>
              <a:r>
                <a:rPr lang="en-US" sz="1067" b="1" dirty="0">
                  <a:solidFill>
                    <a:sysClr val="windowText" lastClr="000000"/>
                  </a:solidFill>
                  <a:latin typeface="Segoe UI"/>
                  <a:cs typeface="Segoe UI"/>
                </a:rPr>
                <a:t>​</a:t>
              </a:r>
            </a:p>
            <a:p>
              <a:pPr defTabSz="1219170">
                <a:defRPr/>
              </a:pPr>
              <a:endParaRPr lang="en-US" sz="1067" b="1" dirty="0">
                <a:solidFill>
                  <a:sysClr val="windowText" lastClr="000000"/>
                </a:solidFill>
                <a:latin typeface="Segoe UI"/>
                <a:cs typeface="Segoe UI"/>
              </a:endParaRPr>
            </a:p>
            <a:p>
              <a:pPr defTabSz="1219170">
                <a:defRPr/>
              </a:pPr>
              <a:r>
                <a:rPr lang="en-US" sz="1067" b="1" dirty="0">
                  <a:solidFill>
                    <a:sysClr val="windowText" lastClr="000000"/>
                  </a:solidFill>
                  <a:latin typeface="Segoe UI"/>
                  <a:cs typeface="Segoe UI"/>
                </a:rPr>
                <a:t>If you had a magic wand to help them, what would happen?</a:t>
              </a:r>
            </a:p>
          </p:txBody>
        </p:sp>
        <p:sp>
          <p:nvSpPr>
            <p:cNvPr id="30" name="Speech Bubble: Rectangle with Corners Rounded 29">
              <a:extLst>
                <a:ext uri="{FF2B5EF4-FFF2-40B4-BE49-F238E27FC236}">
                  <a16:creationId xmlns:a16="http://schemas.microsoft.com/office/drawing/2014/main" id="{74F8EE65-339D-31DA-B7C6-F069E0159F96}"/>
                </a:ext>
              </a:extLst>
            </p:cNvPr>
            <p:cNvSpPr/>
            <p:nvPr/>
          </p:nvSpPr>
          <p:spPr>
            <a:xfrm>
              <a:off x="1727515" y="1755315"/>
              <a:ext cx="3168352" cy="817880"/>
            </a:xfrm>
            <a:prstGeom prst="wedgeRoundRectCallout">
              <a:avLst>
                <a:gd name="adj1" fmla="val 29559"/>
                <a:gd name="adj2" fmla="val 151873"/>
                <a:gd name="adj3" fmla="val 16667"/>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sz="1067" b="1" dirty="0">
                  <a:solidFill>
                    <a:prstClr val="black"/>
                  </a:solidFill>
                  <a:latin typeface="Segoe UI"/>
                </a:rPr>
                <a:t>What insights did you learn that you could leverage in your design?</a:t>
              </a:r>
            </a:p>
            <a:p>
              <a:pPr defTabSz="1219170">
                <a:defRPr/>
              </a:pPr>
              <a:endParaRPr lang="en-US" sz="1067" b="1" dirty="0">
                <a:solidFill>
                  <a:prstClr val="black"/>
                </a:solidFill>
                <a:latin typeface="Segoe UI"/>
              </a:endParaRPr>
            </a:p>
            <a:p>
              <a:pPr defTabSz="1219170">
                <a:defRPr/>
              </a:pPr>
              <a:r>
                <a:rPr lang="en-US" sz="1067" b="1" dirty="0">
                  <a:solidFill>
                    <a:prstClr val="black"/>
                  </a:solidFill>
                  <a:latin typeface="Segoe UI"/>
                </a:rPr>
                <a:t>Define the problem statement.</a:t>
              </a:r>
            </a:p>
          </p:txBody>
        </p:sp>
        <p:sp>
          <p:nvSpPr>
            <p:cNvPr id="31" name="Speech Bubble: Rectangle with Corners Rounded 30">
              <a:extLst>
                <a:ext uri="{FF2B5EF4-FFF2-40B4-BE49-F238E27FC236}">
                  <a16:creationId xmlns:a16="http://schemas.microsoft.com/office/drawing/2014/main" id="{B7326AFD-9933-D39F-4413-E4F0CF975779}"/>
                </a:ext>
              </a:extLst>
            </p:cNvPr>
            <p:cNvSpPr/>
            <p:nvPr/>
          </p:nvSpPr>
          <p:spPr>
            <a:xfrm>
              <a:off x="3832523" y="5296993"/>
              <a:ext cx="3168352" cy="1424483"/>
            </a:xfrm>
            <a:prstGeom prst="wedgeRoundRectCallout">
              <a:avLst>
                <a:gd name="adj1" fmla="val 15837"/>
                <a:gd name="adj2" fmla="val -112119"/>
                <a:gd name="adj3" fmla="val 16667"/>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sz="970" b="1" dirty="0">
                  <a:solidFill>
                    <a:prstClr val="black"/>
                  </a:solidFill>
                  <a:latin typeface="Segoe UI"/>
                  <a:cs typeface="Segoe UI"/>
                </a:rPr>
                <a:t>Go for quantity over quality, this is the time to generate ideas, not refine (that'll happen later).</a:t>
              </a:r>
            </a:p>
            <a:p>
              <a:pPr defTabSz="1219170">
                <a:defRPr/>
              </a:pPr>
              <a:endParaRPr lang="en-US" sz="970" b="1" dirty="0">
                <a:solidFill>
                  <a:prstClr val="black"/>
                </a:solidFill>
                <a:latin typeface="Segoe UI"/>
                <a:cs typeface="Segoe UI"/>
              </a:endParaRPr>
            </a:p>
            <a:p>
              <a:pPr defTabSz="1219170">
                <a:defRPr/>
              </a:pPr>
              <a:r>
                <a:rPr lang="en-US" sz="970" b="1" dirty="0">
                  <a:solidFill>
                    <a:prstClr val="black"/>
                  </a:solidFill>
                  <a:latin typeface="Segoe UI"/>
                  <a:cs typeface="Segoe UI"/>
                </a:rPr>
                <a:t>Share your ideas and capture feedback.</a:t>
              </a:r>
            </a:p>
            <a:p>
              <a:pPr defTabSz="1219170">
                <a:defRPr/>
              </a:pPr>
              <a:endParaRPr lang="en-US" sz="970" b="1" dirty="0">
                <a:solidFill>
                  <a:prstClr val="black"/>
                </a:solidFill>
                <a:latin typeface="Segoe UI"/>
                <a:cs typeface="Segoe UI"/>
              </a:endParaRPr>
            </a:p>
            <a:p>
              <a:pPr defTabSz="1219170">
                <a:defRPr/>
              </a:pPr>
              <a:r>
                <a:rPr lang="en-US" sz="970" b="1" dirty="0">
                  <a:solidFill>
                    <a:prstClr val="black"/>
                  </a:solidFill>
                  <a:latin typeface="Segoe UI"/>
                  <a:cs typeface="Segoe UI"/>
                </a:rPr>
                <a:t>Iterate based on feedback.</a:t>
              </a:r>
            </a:p>
            <a:p>
              <a:pPr defTabSz="1219170">
                <a:defRPr/>
              </a:pPr>
              <a:endParaRPr lang="en-US" sz="970" b="1" dirty="0">
                <a:solidFill>
                  <a:prstClr val="black"/>
                </a:solidFill>
                <a:latin typeface="Segoe UI"/>
                <a:cs typeface="Segoe UI"/>
              </a:endParaRPr>
            </a:p>
            <a:p>
              <a:pPr defTabSz="1219170">
                <a:defRPr/>
              </a:pPr>
              <a:r>
                <a:rPr lang="en-US" sz="970" b="1" dirty="0">
                  <a:solidFill>
                    <a:prstClr val="black"/>
                  </a:solidFill>
                  <a:latin typeface="Segoe UI"/>
                  <a:cs typeface="Segoe UI"/>
                </a:rPr>
                <a:t>Reflect and iterate.</a:t>
              </a:r>
            </a:p>
          </p:txBody>
        </p:sp>
        <p:sp>
          <p:nvSpPr>
            <p:cNvPr id="32" name="Speech Bubble: Rectangle with Corners Rounded 31">
              <a:extLst>
                <a:ext uri="{FF2B5EF4-FFF2-40B4-BE49-F238E27FC236}">
                  <a16:creationId xmlns:a16="http://schemas.microsoft.com/office/drawing/2014/main" id="{B2F70B50-3EDA-61BC-4335-EA6862F60884}"/>
                </a:ext>
              </a:extLst>
            </p:cNvPr>
            <p:cNvSpPr/>
            <p:nvPr/>
          </p:nvSpPr>
          <p:spPr>
            <a:xfrm>
              <a:off x="5134787" y="1763915"/>
              <a:ext cx="3168352" cy="817880"/>
            </a:xfrm>
            <a:prstGeom prst="wedgeRoundRectCallout">
              <a:avLst>
                <a:gd name="adj1" fmla="val 29559"/>
                <a:gd name="adj2" fmla="val 151873"/>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sz="1067" b="1" dirty="0">
                  <a:solidFill>
                    <a:prstClr val="black"/>
                  </a:solidFill>
                  <a:latin typeface="Segoe UI"/>
                  <a:cs typeface="Segoe UI"/>
                </a:rPr>
                <a:t>Take the solution you landed on from the Ideate section and start building.</a:t>
              </a:r>
              <a:endParaRPr lang="en-US" sz="1067" b="1" dirty="0">
                <a:solidFill>
                  <a:prstClr val="black"/>
                </a:solidFill>
                <a:latin typeface="Aptos" panose="02110004020202020204"/>
              </a:endParaRPr>
            </a:p>
            <a:p>
              <a:pPr defTabSz="1219170">
                <a:defRPr/>
              </a:pPr>
              <a:endParaRPr lang="en-US" sz="1067" b="1" dirty="0">
                <a:solidFill>
                  <a:prstClr val="black"/>
                </a:solidFill>
                <a:latin typeface="Segoe UI"/>
                <a:cs typeface="Segoe UI"/>
              </a:endParaRPr>
            </a:p>
            <a:p>
              <a:pPr defTabSz="1219170">
                <a:defRPr/>
              </a:pPr>
              <a:r>
                <a:rPr lang="en-US" sz="1067" b="1" dirty="0">
                  <a:solidFill>
                    <a:prstClr val="black"/>
                  </a:solidFill>
                  <a:latin typeface="Segoe UI"/>
                  <a:cs typeface="Segoe UI"/>
                </a:rPr>
                <a:t>Share your prototype for feedback</a:t>
              </a:r>
            </a:p>
          </p:txBody>
        </p:sp>
        <p:sp>
          <p:nvSpPr>
            <p:cNvPr id="33" name="Speech Bubble: Rectangle with Corners Rounded 32">
              <a:extLst>
                <a:ext uri="{FF2B5EF4-FFF2-40B4-BE49-F238E27FC236}">
                  <a16:creationId xmlns:a16="http://schemas.microsoft.com/office/drawing/2014/main" id="{15C9A7E3-FF7A-B0B8-CFDC-478DBF37AF13}"/>
                </a:ext>
              </a:extLst>
            </p:cNvPr>
            <p:cNvSpPr/>
            <p:nvPr/>
          </p:nvSpPr>
          <p:spPr>
            <a:xfrm>
              <a:off x="8558044" y="1988841"/>
              <a:ext cx="3168352" cy="1038841"/>
            </a:xfrm>
            <a:prstGeom prst="wedgeRoundRectCallout">
              <a:avLst>
                <a:gd name="adj1" fmla="val -35470"/>
                <a:gd name="adj2" fmla="val 165025"/>
                <a:gd name="adj3" fmla="val 16667"/>
              </a:avLst>
            </a:prstGeom>
            <a:solidFill>
              <a:srgbClr val="FF7C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sz="1067" b="1" dirty="0">
                  <a:solidFill>
                    <a:schemeClr val="bg2"/>
                  </a:solidFill>
                  <a:latin typeface="Segoe UI"/>
                  <a:cs typeface="Segoe UI"/>
                </a:rPr>
                <a:t>Get your prototype in front of the people that need this solution.</a:t>
              </a:r>
              <a:endParaRPr lang="en-US" sz="1067" b="1" dirty="0">
                <a:solidFill>
                  <a:schemeClr val="bg2"/>
                </a:solidFill>
                <a:latin typeface="Aptos" panose="02110004020202020204"/>
                <a:cs typeface="Segoe UI"/>
              </a:endParaRPr>
            </a:p>
            <a:p>
              <a:pPr defTabSz="1219170">
                <a:defRPr/>
              </a:pPr>
              <a:r>
                <a:rPr lang="en-US" sz="1067" b="1" dirty="0">
                  <a:solidFill>
                    <a:schemeClr val="bg2"/>
                  </a:solidFill>
                  <a:latin typeface="Segoe UI"/>
                  <a:cs typeface="Segoe UI"/>
                </a:rPr>
                <a:t>Capture their feedback and if needed, go back and edit your prototype to make it even better.</a:t>
              </a:r>
              <a:endParaRPr lang="en-US" sz="1067" b="1" dirty="0">
                <a:solidFill>
                  <a:schemeClr val="bg2"/>
                </a:solidFill>
                <a:latin typeface="Aptos" panose="02110004020202020204"/>
              </a:endParaRPr>
            </a:p>
          </p:txBody>
        </p:sp>
      </p:grpSp>
    </p:spTree>
    <p:extLst>
      <p:ext uri="{BB962C8B-B14F-4D97-AF65-F5344CB8AC3E}">
        <p14:creationId xmlns:p14="http://schemas.microsoft.com/office/powerpoint/2010/main" val="1864277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23079-F82B-A970-D6B0-EBDE94DB4C4B}"/>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A59CFC99-E9AA-C3BD-66A1-9D4825DD6C8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8" name="Object 7" hidden="1">
                        <a:extLst>
                          <a:ext uri="{FF2B5EF4-FFF2-40B4-BE49-F238E27FC236}">
                            <a16:creationId xmlns:a16="http://schemas.microsoft.com/office/drawing/2014/main" id="{A59CFC99-E9AA-C3BD-66A1-9D4825DD6C8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Title 4">
            <a:extLst>
              <a:ext uri="{FF2B5EF4-FFF2-40B4-BE49-F238E27FC236}">
                <a16:creationId xmlns:a16="http://schemas.microsoft.com/office/drawing/2014/main" id="{9BD5CD00-0340-EE63-9631-0E5CDB07E9CF}"/>
              </a:ext>
            </a:extLst>
          </p:cNvPr>
          <p:cNvSpPr>
            <a:spLocks noGrp="1"/>
          </p:cNvSpPr>
          <p:nvPr>
            <p:ph type="title"/>
          </p:nvPr>
        </p:nvSpPr>
        <p:spPr>
          <a:xfrm>
            <a:off x="559585" y="564044"/>
            <a:ext cx="11066358" cy="792000"/>
          </a:xfrm>
        </p:spPr>
        <p:txBody>
          <a:bodyPr vert="horz"/>
          <a:lstStyle/>
          <a:p>
            <a:pPr algn="ctr"/>
            <a:r>
              <a:rPr lang="en-US" sz="4400" dirty="0"/>
              <a:t>Problem Statement and Ideation​</a:t>
            </a:r>
          </a:p>
        </p:txBody>
      </p:sp>
      <p:sp>
        <p:nvSpPr>
          <p:cNvPr id="18" name="Slide Number Placeholder 17">
            <a:extLst>
              <a:ext uri="{FF2B5EF4-FFF2-40B4-BE49-F238E27FC236}">
                <a16:creationId xmlns:a16="http://schemas.microsoft.com/office/drawing/2014/main" id="{9057E67C-BFAA-F832-E38A-DF01687AE740}"/>
              </a:ext>
            </a:extLst>
          </p:cNvPr>
          <p:cNvSpPr>
            <a:spLocks noGrp="1"/>
          </p:cNvSpPr>
          <p:nvPr>
            <p:ph type="sldNum" sz="quarter" idx="4"/>
          </p:nvPr>
        </p:nvSpPr>
        <p:spPr/>
        <p:txBody>
          <a:bodyPr/>
          <a:lstStyle/>
          <a:p>
            <a:r>
              <a:rPr lang="pl-PL"/>
              <a:t>PG. </a:t>
            </a:r>
            <a:fld id="{78A5FBEC-AD48-4732-A93E-D868E0593745}" type="slidenum">
              <a:rPr smtClean="0"/>
              <a:pPr/>
              <a:t>8</a:t>
            </a:fld>
            <a:endParaRPr lang="en-US"/>
          </a:p>
        </p:txBody>
      </p:sp>
      <p:sp>
        <p:nvSpPr>
          <p:cNvPr id="19" name="Date Placeholder 18">
            <a:extLst>
              <a:ext uri="{FF2B5EF4-FFF2-40B4-BE49-F238E27FC236}">
                <a16:creationId xmlns:a16="http://schemas.microsoft.com/office/drawing/2014/main" id="{13B68EA3-97BE-9BC1-5C64-AB07F03273DA}"/>
              </a:ext>
            </a:extLst>
          </p:cNvPr>
          <p:cNvSpPr>
            <a:spLocks noGrp="1"/>
          </p:cNvSpPr>
          <p:nvPr>
            <p:ph type="dt" sz="half" idx="2"/>
          </p:nvPr>
        </p:nvSpPr>
        <p:spPr/>
        <p:txBody>
          <a:bodyPr/>
          <a:lstStyle/>
          <a:p>
            <a:r>
              <a:rPr lang="en-US" dirty="0"/>
              <a:t>21/06/2025</a:t>
            </a:r>
          </a:p>
        </p:txBody>
      </p:sp>
      <p:sp>
        <p:nvSpPr>
          <p:cNvPr id="3" name="Slide Number Placeholder 4">
            <a:extLst>
              <a:ext uri="{FF2B5EF4-FFF2-40B4-BE49-F238E27FC236}">
                <a16:creationId xmlns:a16="http://schemas.microsoft.com/office/drawing/2014/main" id="{C6B063ED-6AAB-41EC-EC36-AA796535102F}"/>
              </a:ext>
            </a:extLst>
          </p:cNvPr>
          <p:cNvSpPr txBox="1">
            <a:spLocks/>
          </p:cNvSpPr>
          <p:nvPr/>
        </p:nvSpPr>
        <p:spPr>
          <a:xfrm>
            <a:off x="559584" y="202342"/>
            <a:ext cx="1311809" cy="303265"/>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The AI Paradigm Shift</a:t>
            </a:r>
            <a:endParaRPr lang="en-IN" dirty="0">
              <a:solidFill>
                <a:schemeClr val="accent1"/>
              </a:solidFill>
            </a:endParaRPr>
          </a:p>
        </p:txBody>
      </p:sp>
      <p:grpSp>
        <p:nvGrpSpPr>
          <p:cNvPr id="4" name="Group 3">
            <a:extLst>
              <a:ext uri="{FF2B5EF4-FFF2-40B4-BE49-F238E27FC236}">
                <a16:creationId xmlns:a16="http://schemas.microsoft.com/office/drawing/2014/main" id="{C43DD2C4-C732-E071-0BA5-ED3234F29DBB}"/>
              </a:ext>
            </a:extLst>
          </p:cNvPr>
          <p:cNvGrpSpPr/>
          <p:nvPr/>
        </p:nvGrpSpPr>
        <p:grpSpPr>
          <a:xfrm>
            <a:off x="1209368" y="1571637"/>
            <a:ext cx="10127225" cy="4702655"/>
            <a:chOff x="677266" y="823549"/>
            <a:chExt cx="11010496" cy="5898816"/>
          </a:xfrm>
        </p:grpSpPr>
        <p:pic>
          <p:nvPicPr>
            <p:cNvPr id="7" name="Picture 6">
              <a:extLst>
                <a:ext uri="{FF2B5EF4-FFF2-40B4-BE49-F238E27FC236}">
                  <a16:creationId xmlns:a16="http://schemas.microsoft.com/office/drawing/2014/main" id="{4F05DBCF-7646-CFA3-11B0-A29B54053D34}"/>
                </a:ext>
              </a:extLst>
            </p:cNvPr>
            <p:cNvPicPr>
              <a:picLocks noChangeAspect="1"/>
            </p:cNvPicPr>
            <p:nvPr/>
          </p:nvPicPr>
          <p:blipFill>
            <a:blip r:embed="rId5"/>
            <a:stretch>
              <a:fillRect/>
            </a:stretch>
          </p:blipFill>
          <p:spPr>
            <a:xfrm>
              <a:off x="4176444" y="823549"/>
              <a:ext cx="3839111" cy="5210902"/>
            </a:xfrm>
            <a:prstGeom prst="rect">
              <a:avLst/>
            </a:prstGeom>
          </p:spPr>
        </p:pic>
        <p:sp>
          <p:nvSpPr>
            <p:cNvPr id="9" name="Speech Bubble: Rectangle with Corners Rounded 8">
              <a:extLst>
                <a:ext uri="{FF2B5EF4-FFF2-40B4-BE49-F238E27FC236}">
                  <a16:creationId xmlns:a16="http://schemas.microsoft.com/office/drawing/2014/main" id="{1FBF4C98-890A-5C89-F52A-A182F59FF48E}"/>
                </a:ext>
              </a:extLst>
            </p:cNvPr>
            <p:cNvSpPr/>
            <p:nvPr/>
          </p:nvSpPr>
          <p:spPr>
            <a:xfrm>
              <a:off x="9033777" y="942514"/>
              <a:ext cx="2653985" cy="1521286"/>
            </a:xfrm>
            <a:prstGeom prst="wedgeRoundRectCallout">
              <a:avLst>
                <a:gd name="adj1" fmla="val -105297"/>
                <a:gd name="adj2" fmla="val 40289"/>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dirty="0">
                  <a:solidFill>
                    <a:prstClr val="black"/>
                  </a:solidFill>
                  <a:latin typeface="Segoe UI"/>
                </a:rPr>
                <a:t>What’s the north star you are pursuing?</a:t>
              </a:r>
            </a:p>
          </p:txBody>
        </p:sp>
        <p:sp>
          <p:nvSpPr>
            <p:cNvPr id="10" name="Speech Bubble: Rectangle with Corners Rounded 9">
              <a:extLst>
                <a:ext uri="{FF2B5EF4-FFF2-40B4-BE49-F238E27FC236}">
                  <a16:creationId xmlns:a16="http://schemas.microsoft.com/office/drawing/2014/main" id="{C4B61797-9E07-FAA7-19AF-4AC7291078CD}"/>
                </a:ext>
              </a:extLst>
            </p:cNvPr>
            <p:cNvSpPr/>
            <p:nvPr/>
          </p:nvSpPr>
          <p:spPr>
            <a:xfrm>
              <a:off x="677268" y="2568114"/>
              <a:ext cx="2653985" cy="860886"/>
            </a:xfrm>
            <a:prstGeom prst="wedgeRoundRectCallout">
              <a:avLst>
                <a:gd name="adj1" fmla="val 115303"/>
                <a:gd name="adj2" fmla="val -64898"/>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dirty="0">
                  <a:solidFill>
                    <a:prstClr val="black"/>
                  </a:solidFill>
                  <a:latin typeface="Segoe UI"/>
                </a:rPr>
                <a:t>Who’s </a:t>
              </a:r>
              <a:r>
                <a:rPr lang="en-US" dirty="0" err="1">
                  <a:solidFill>
                    <a:prstClr val="black"/>
                  </a:solidFill>
                  <a:latin typeface="Segoe UI"/>
                </a:rPr>
                <a:t>gonna</a:t>
              </a:r>
              <a:r>
                <a:rPr lang="en-US" dirty="0">
                  <a:solidFill>
                    <a:prstClr val="black"/>
                  </a:solidFill>
                  <a:latin typeface="Segoe UI"/>
                </a:rPr>
                <a:t> help?</a:t>
              </a:r>
            </a:p>
          </p:txBody>
        </p:sp>
        <p:sp>
          <p:nvSpPr>
            <p:cNvPr id="11" name="Speech Bubble: Rectangle with Corners Rounded 10">
              <a:extLst>
                <a:ext uri="{FF2B5EF4-FFF2-40B4-BE49-F238E27FC236}">
                  <a16:creationId xmlns:a16="http://schemas.microsoft.com/office/drawing/2014/main" id="{E9E17D74-F373-90CC-9FA8-EBF587A0414F}"/>
                </a:ext>
              </a:extLst>
            </p:cNvPr>
            <p:cNvSpPr/>
            <p:nvPr/>
          </p:nvSpPr>
          <p:spPr>
            <a:xfrm>
              <a:off x="8754377" y="2998557"/>
              <a:ext cx="2653985" cy="1521286"/>
            </a:xfrm>
            <a:prstGeom prst="wedgeRoundRectCallout">
              <a:avLst>
                <a:gd name="adj1" fmla="val -133051"/>
                <a:gd name="adj2" fmla="val -69907"/>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dirty="0">
                  <a:solidFill>
                    <a:prstClr val="black"/>
                  </a:solidFill>
                  <a:latin typeface="Segoe UI"/>
                </a:rPr>
                <a:t>What’s the business Challenge?</a:t>
              </a:r>
            </a:p>
          </p:txBody>
        </p:sp>
        <p:sp>
          <p:nvSpPr>
            <p:cNvPr id="12" name="Speech Bubble: Rectangle with Corners Rounded 11">
              <a:extLst>
                <a:ext uri="{FF2B5EF4-FFF2-40B4-BE49-F238E27FC236}">
                  <a16:creationId xmlns:a16="http://schemas.microsoft.com/office/drawing/2014/main" id="{504D1271-47A7-1ED8-56EB-D2429A51DF6F}"/>
                </a:ext>
              </a:extLst>
            </p:cNvPr>
            <p:cNvSpPr/>
            <p:nvPr/>
          </p:nvSpPr>
          <p:spPr>
            <a:xfrm>
              <a:off x="677267" y="3848100"/>
              <a:ext cx="2653985" cy="860886"/>
            </a:xfrm>
            <a:prstGeom prst="wedgeRoundRectCallout">
              <a:avLst>
                <a:gd name="adj1" fmla="val 115303"/>
                <a:gd name="adj2" fmla="val -64898"/>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dirty="0">
                  <a:solidFill>
                    <a:prstClr val="black"/>
                  </a:solidFill>
                  <a:latin typeface="Segoe UI"/>
                </a:rPr>
                <a:t>What do we prototype today?</a:t>
              </a:r>
            </a:p>
          </p:txBody>
        </p:sp>
        <p:sp>
          <p:nvSpPr>
            <p:cNvPr id="13" name="Speech Bubble: Rectangle with Corners Rounded 12">
              <a:extLst>
                <a:ext uri="{FF2B5EF4-FFF2-40B4-BE49-F238E27FC236}">
                  <a16:creationId xmlns:a16="http://schemas.microsoft.com/office/drawing/2014/main" id="{36A774DB-6855-81C9-8461-E7E1199CD994}"/>
                </a:ext>
              </a:extLst>
            </p:cNvPr>
            <p:cNvSpPr/>
            <p:nvPr/>
          </p:nvSpPr>
          <p:spPr>
            <a:xfrm>
              <a:off x="677266" y="4770635"/>
              <a:ext cx="2653985" cy="860886"/>
            </a:xfrm>
            <a:prstGeom prst="wedgeRoundRectCallout">
              <a:avLst>
                <a:gd name="adj1" fmla="val 141622"/>
                <a:gd name="adj2" fmla="val -154887"/>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dirty="0">
                  <a:solidFill>
                    <a:prstClr val="black"/>
                  </a:solidFill>
                  <a:latin typeface="Segoe UI"/>
                </a:rPr>
                <a:t>Why might it fail?</a:t>
              </a:r>
            </a:p>
          </p:txBody>
        </p:sp>
        <p:sp>
          <p:nvSpPr>
            <p:cNvPr id="14" name="Speech Bubble: Rectangle with Corners Rounded 13">
              <a:extLst>
                <a:ext uri="{FF2B5EF4-FFF2-40B4-BE49-F238E27FC236}">
                  <a16:creationId xmlns:a16="http://schemas.microsoft.com/office/drawing/2014/main" id="{DD0D469B-F6B9-E6A6-7E88-BAE31DE67E48}"/>
                </a:ext>
              </a:extLst>
            </p:cNvPr>
            <p:cNvSpPr/>
            <p:nvPr/>
          </p:nvSpPr>
          <p:spPr>
            <a:xfrm>
              <a:off x="8754377" y="4382357"/>
              <a:ext cx="1926323" cy="1015143"/>
            </a:xfrm>
            <a:prstGeom prst="wedgeRoundRectCallout">
              <a:avLst>
                <a:gd name="adj1" fmla="val -129755"/>
                <a:gd name="adj2" fmla="val -109941"/>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dirty="0">
                  <a:solidFill>
                    <a:prstClr val="black"/>
                  </a:solidFill>
                  <a:latin typeface="Segoe UI"/>
                </a:rPr>
                <a:t>What’s the business Challenge?</a:t>
              </a:r>
            </a:p>
          </p:txBody>
        </p:sp>
        <p:sp>
          <p:nvSpPr>
            <p:cNvPr id="15" name="Speech Bubble: Rectangle with Corners Rounded 14">
              <a:extLst>
                <a:ext uri="{FF2B5EF4-FFF2-40B4-BE49-F238E27FC236}">
                  <a16:creationId xmlns:a16="http://schemas.microsoft.com/office/drawing/2014/main" id="{CB8C4561-8FA4-E077-5A9D-C3AEAF422A1E}"/>
                </a:ext>
              </a:extLst>
            </p:cNvPr>
            <p:cNvSpPr/>
            <p:nvPr/>
          </p:nvSpPr>
          <p:spPr>
            <a:xfrm>
              <a:off x="7791215" y="5899079"/>
              <a:ext cx="1926323" cy="823286"/>
            </a:xfrm>
            <a:prstGeom prst="wedgeRoundRectCallout">
              <a:avLst>
                <a:gd name="adj1" fmla="val -129755"/>
                <a:gd name="adj2" fmla="val -109941"/>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1219170">
                <a:defRPr/>
              </a:pPr>
              <a:r>
                <a:rPr lang="en-US" dirty="0">
                  <a:solidFill>
                    <a:prstClr val="black"/>
                  </a:solidFill>
                  <a:latin typeface="Segoe UI"/>
                </a:rPr>
                <a:t>How do we achieve it?</a:t>
              </a:r>
            </a:p>
          </p:txBody>
        </p:sp>
      </p:grpSp>
    </p:spTree>
    <p:extLst>
      <p:ext uri="{BB962C8B-B14F-4D97-AF65-F5344CB8AC3E}">
        <p14:creationId xmlns:p14="http://schemas.microsoft.com/office/powerpoint/2010/main" val="18144893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31893C-2EA4-0B5D-F48A-46DB76312145}"/>
            </a:ext>
          </a:extLst>
        </p:cNvPr>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E01F293-4565-18DB-BE09-A237312058E7}"/>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ct 7" hidden="1">
                        <a:extLst>
                          <a:ext uri="{FF2B5EF4-FFF2-40B4-BE49-F238E27FC236}">
                            <a16:creationId xmlns:a16="http://schemas.microsoft.com/office/drawing/2014/main" id="{0E01F293-4565-18DB-BE09-A237312058E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8" name="Slide Number Placeholder 17">
            <a:extLst>
              <a:ext uri="{FF2B5EF4-FFF2-40B4-BE49-F238E27FC236}">
                <a16:creationId xmlns:a16="http://schemas.microsoft.com/office/drawing/2014/main" id="{F64BA3D0-07F7-E128-A42F-0B1DDF9F2D2E}"/>
              </a:ext>
            </a:extLst>
          </p:cNvPr>
          <p:cNvSpPr>
            <a:spLocks noGrp="1"/>
          </p:cNvSpPr>
          <p:nvPr>
            <p:ph type="sldNum" sz="quarter" idx="4"/>
          </p:nvPr>
        </p:nvSpPr>
        <p:spPr/>
        <p:txBody>
          <a:bodyPr/>
          <a:lstStyle/>
          <a:p>
            <a:r>
              <a:rPr lang="pl-PL"/>
              <a:t>PG. </a:t>
            </a:r>
            <a:fld id="{78A5FBEC-AD48-4732-A93E-D868E0593745}" type="slidenum">
              <a:rPr smtClean="0"/>
              <a:pPr/>
              <a:t>9</a:t>
            </a:fld>
            <a:endParaRPr lang="en-US"/>
          </a:p>
        </p:txBody>
      </p:sp>
      <p:sp>
        <p:nvSpPr>
          <p:cNvPr id="19" name="Date Placeholder 18">
            <a:extLst>
              <a:ext uri="{FF2B5EF4-FFF2-40B4-BE49-F238E27FC236}">
                <a16:creationId xmlns:a16="http://schemas.microsoft.com/office/drawing/2014/main" id="{957300B5-EC3D-A241-6FCC-D95501CA9A60}"/>
              </a:ext>
            </a:extLst>
          </p:cNvPr>
          <p:cNvSpPr>
            <a:spLocks noGrp="1"/>
          </p:cNvSpPr>
          <p:nvPr>
            <p:ph type="dt" sz="half" idx="2"/>
          </p:nvPr>
        </p:nvSpPr>
        <p:spPr/>
        <p:txBody>
          <a:bodyPr/>
          <a:lstStyle/>
          <a:p>
            <a:r>
              <a:rPr lang="en-US" dirty="0"/>
              <a:t>21/06/2025</a:t>
            </a:r>
          </a:p>
        </p:txBody>
      </p:sp>
      <p:sp>
        <p:nvSpPr>
          <p:cNvPr id="3" name="Slide Number Placeholder 4">
            <a:extLst>
              <a:ext uri="{FF2B5EF4-FFF2-40B4-BE49-F238E27FC236}">
                <a16:creationId xmlns:a16="http://schemas.microsoft.com/office/drawing/2014/main" id="{AF9B9D8C-514F-885D-6E6A-1D1B90FBFFE4}"/>
              </a:ext>
            </a:extLst>
          </p:cNvPr>
          <p:cNvSpPr txBox="1">
            <a:spLocks/>
          </p:cNvSpPr>
          <p:nvPr/>
        </p:nvSpPr>
        <p:spPr>
          <a:xfrm>
            <a:off x="559584" y="202342"/>
            <a:ext cx="1311809" cy="303265"/>
          </a:xfrm>
          <a:prstGeom prst="rect">
            <a:avLst/>
          </a:prstGeom>
          <a:noFill/>
          <a:ln w="6350" cap="flat" cmpd="sng" algn="ctr">
            <a:solidFill>
              <a:schemeClr val="accent1"/>
            </a:solidFill>
            <a:prstDash val="solid"/>
            <a:miter lim="800000"/>
          </a:ln>
          <a:effectLst/>
        </p:spPr>
        <p:txBody>
          <a:bodyPr lIns="54000" tIns="0" rIns="0" bIns="0" rtlCol="0" anchor="ctr"/>
          <a:lstStyle>
            <a:defPPr>
              <a:defRPr lang="en-US"/>
            </a:defPPr>
            <a:lvl1pPr marL="0" algn="l" defTabSz="914400" rtl="0" eaLnBrk="1" latinLnBrk="0" hangingPunct="1">
              <a:defRPr lang="en-US" sz="800" kern="1200" smtClean="0">
                <a:solidFill>
                  <a:schemeClr val="tx1"/>
                </a:solidFill>
                <a:latin typeface="Space Mono" panose="02000509040000020004" pitchFamily="49" charset="-18"/>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dirty="0">
                <a:solidFill>
                  <a:schemeClr val="accent1"/>
                </a:solidFill>
              </a:rPr>
              <a:t>The AI Paradigm Shift</a:t>
            </a:r>
            <a:endParaRPr lang="en-IN" dirty="0">
              <a:solidFill>
                <a:schemeClr val="accent1"/>
              </a:solidFill>
            </a:endParaRPr>
          </a:p>
        </p:txBody>
      </p:sp>
      <p:sp>
        <p:nvSpPr>
          <p:cNvPr id="80" name="Title 4">
            <a:extLst>
              <a:ext uri="{FF2B5EF4-FFF2-40B4-BE49-F238E27FC236}">
                <a16:creationId xmlns:a16="http://schemas.microsoft.com/office/drawing/2014/main" id="{A0A36F83-5EDA-1432-EDF4-FD5AB51A35CB}"/>
              </a:ext>
            </a:extLst>
          </p:cNvPr>
          <p:cNvSpPr txBox="1">
            <a:spLocks/>
          </p:cNvSpPr>
          <p:nvPr/>
        </p:nvSpPr>
        <p:spPr>
          <a:xfrm>
            <a:off x="559585" y="839346"/>
            <a:ext cx="11066358" cy="792000"/>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lang="en-US" sz="2800" b="1" kern="1200" dirty="0" smtClean="0">
                <a:solidFill>
                  <a:schemeClr val="tx1"/>
                </a:solidFill>
                <a:latin typeface="+mj-lt"/>
                <a:ea typeface="+mj-ea"/>
                <a:cs typeface="+mj-cs"/>
              </a:defRPr>
            </a:lvl1pPr>
          </a:lstStyle>
          <a:p>
            <a:pPr algn="ctr"/>
            <a:r>
              <a:rPr lang="en-US" sz="4400" dirty="0"/>
              <a:t>Agent Identikit​​</a:t>
            </a:r>
          </a:p>
        </p:txBody>
      </p:sp>
      <p:pic>
        <p:nvPicPr>
          <p:cNvPr id="1026" name="Picture 2">
            <a:extLst>
              <a:ext uri="{FF2B5EF4-FFF2-40B4-BE49-F238E27FC236}">
                <a16:creationId xmlns:a16="http://schemas.microsoft.com/office/drawing/2014/main" id="{1D4462ED-F5D9-6522-A6E3-5DF072FB23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7833" y="1745121"/>
            <a:ext cx="6912077" cy="4482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838711"/>
      </p:ext>
    </p:extLst>
  </p:cSld>
  <p:clrMapOvr>
    <a:masterClrMapping/>
  </p:clrMapOvr>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rgbClr val="202020"/>
      </a:dk1>
      <a:lt1>
        <a:sysClr val="window" lastClr="FFFFFF"/>
      </a:lt1>
      <a:dk2>
        <a:srgbClr val="202020"/>
      </a:dk2>
      <a:lt2>
        <a:srgbClr val="E8E8E8"/>
      </a:lt2>
      <a:accent1>
        <a:srgbClr val="F97141"/>
      </a:accent1>
      <a:accent2>
        <a:srgbClr val="57B7F7"/>
      </a:accent2>
      <a:accent3>
        <a:srgbClr val="00CD8F"/>
      </a:accent3>
      <a:accent4>
        <a:srgbClr val="2B2B2B"/>
      </a:accent4>
      <a:accent5>
        <a:srgbClr val="4D4D4D"/>
      </a:accent5>
      <a:accent6>
        <a:srgbClr val="FBFBFB"/>
      </a:accent6>
      <a:hlink>
        <a:srgbClr val="F97141"/>
      </a:hlink>
      <a:folHlink>
        <a:srgbClr val="57B7F7"/>
      </a:folHlink>
    </a:clrScheme>
    <a:fontScheme name="Custom 94">
      <a:majorFont>
        <a:latin typeface="Outfit"/>
        <a:ea typeface=""/>
        <a:cs typeface=""/>
      </a:majorFont>
      <a:minorFont>
        <a:latin typeface="Outfi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tx1"/>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29" ma:contentTypeDescription="Create a new document." ma:contentTypeScope="" ma:versionID="5ae1002b84da2e0cdc6cefba5629065c">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5165f4bd19b4b66600da1cc23aa1ddf4"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afisComment xmlns="53292dda-03c3-4977-bff8-bb8e9ba9cad7" xsi:nil="true"/>
    <TaxCatchAll xmlns="c866c9ed-2f7a-4860-bf57-8153ff3a210a" xsi:nil="true"/>
    <PageCount xmlns="53292dda-03c3-4977-bff8-bb8e9ba9cad7" xsi:nil="true"/>
    <Notes0 xmlns="53292dda-03c3-4977-bff8-bb8e9ba9cad7" xsi:nil="true"/>
    <Early_x0020_Access xmlns="53292dda-03c3-4977-bff8-bb8e9ba9cad7">false</Early_x0020_Access>
    <TR_x0020_Name_x0020_1 xmlns="53292dda-03c3-4977-bff8-bb8e9ba9cad7" xsi:nil="true"/>
    <Reviewer xmlns="53292dda-03c3-4977-bff8-bb8e9ba9cad7" xsi:nil="true"/>
    <DaysAllocated xmlns="53292dda-03c3-4977-bff8-bb8e9ba9cad7">1</DaysAllocated>
    <Priority xmlns="53292dda-03c3-4977-bff8-bb8e9ba9cad7">false</Priority>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Process xmlns="53292dda-03c3-4977-bff8-bb8e9ba9cad7">CE</Process>
    <Asset_x0020_Type xmlns="53292dda-03c3-4977-bff8-bb8e9ba9cad7" xsi:nil="true"/>
    <Category xmlns="53292dda-03c3-4977-bff8-bb8e9ba9cad7" xsi:nil="true"/>
  </documentManagement>
</p:properties>
</file>

<file path=customXml/itemProps1.xml><?xml version="1.0" encoding="utf-8"?>
<ds:datastoreItem xmlns:ds="http://schemas.openxmlformats.org/officeDocument/2006/customXml" ds:itemID="{73B46736-10CB-41D5-817B-BB7678678118}">
  <ds:schemaRefs>
    <ds:schemaRef ds:uri="http://schemas.microsoft.com/sharepoint/v3/contenttype/forms"/>
  </ds:schemaRefs>
</ds:datastoreItem>
</file>

<file path=customXml/itemProps2.xml><?xml version="1.0" encoding="utf-8"?>
<ds:datastoreItem xmlns:ds="http://schemas.openxmlformats.org/officeDocument/2006/customXml" ds:itemID="{C3B36559-36A5-46E8-89CB-DE3F593467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292dda-03c3-4977-bff8-bb8e9ba9cad7"/>
    <ds:schemaRef ds:uri="c866c9ed-2f7a-4860-bf57-8153ff3a21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E485A5-7496-45B0-AD27-CD82BEFB10EE}">
  <ds:schemaRefs>
    <ds:schemaRef ds:uri="http://www.w3.org/XML/1998/namespace"/>
    <ds:schemaRef ds:uri="c866c9ed-2f7a-4860-bf57-8153ff3a210a"/>
    <ds:schemaRef ds:uri="http://purl.org/dc/elements/1.1/"/>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53292dda-03c3-4977-bff8-bb8e9ba9cad7"/>
  </ds:schemaRefs>
</ds:datastoreItem>
</file>

<file path=docProps/app.xml><?xml version="1.0" encoding="utf-8"?>
<Properties xmlns="http://schemas.openxmlformats.org/officeDocument/2006/extended-properties" xmlns:vt="http://schemas.openxmlformats.org/officeDocument/2006/docPropsVTypes">
  <TotalTime>888</TotalTime>
  <Words>1342</Words>
  <Application>Microsoft Office PowerPoint</Application>
  <PresentationFormat>Widescreen</PresentationFormat>
  <Paragraphs>307</Paragraphs>
  <Slides>34</Slides>
  <Notes>14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6" baseType="lpstr">
      <vt:lpstr>__Inter_e5ab12</vt:lpstr>
      <vt:lpstr>Aptos</vt:lpstr>
      <vt:lpstr>Arial</vt:lpstr>
      <vt:lpstr>Arial Unicode MS</vt:lpstr>
      <vt:lpstr>Calibri</vt:lpstr>
      <vt:lpstr>Outfit</vt:lpstr>
      <vt:lpstr>Outfit Light</vt:lpstr>
      <vt:lpstr>Segoe UI</vt:lpstr>
      <vt:lpstr>Space Mono</vt:lpstr>
      <vt:lpstr>Wingdings</vt:lpstr>
      <vt:lpstr>Office Theme</vt:lpstr>
      <vt:lpstr>think-cell Slide</vt:lpstr>
      <vt:lpstr>About Valentina Alto</vt:lpstr>
      <vt:lpstr>AI AGENTS FOUNDATIONS​ – Day 2 </vt:lpstr>
      <vt:lpstr>Agenda</vt:lpstr>
      <vt:lpstr>Recap and Setup</vt:lpstr>
      <vt:lpstr>Recap of Day 1</vt:lpstr>
      <vt:lpstr>Design Thinking</vt:lpstr>
      <vt:lpstr>Design Thinking</vt:lpstr>
      <vt:lpstr>Problem Statement and Ideation​</vt:lpstr>
      <vt:lpstr>PowerPoint Presentation</vt:lpstr>
      <vt:lpstr>PowerPoint Presentation</vt:lpstr>
      <vt:lpstr>Demonstration</vt:lpstr>
      <vt:lpstr>PowerPoint Presentation</vt:lpstr>
      <vt:lpstr>PowerPoint Presentation</vt:lpstr>
      <vt:lpstr>PowerPoint Presentation</vt:lpstr>
      <vt:lpstr>PowerPoint Presentation</vt:lpstr>
      <vt:lpstr>Time for QnA!</vt:lpstr>
      <vt:lpstr>AI Agents Open Protocols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Bodziach</dc:creator>
  <cp:lastModifiedBy>Aditi Chatterjee</cp:lastModifiedBy>
  <cp:revision>81</cp:revision>
  <dcterms:created xsi:type="dcterms:W3CDTF">2022-04-07T07:35:01Z</dcterms:created>
  <dcterms:modified xsi:type="dcterms:W3CDTF">2025-06-20T10:23:29Z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y fmtid="{D5CDD505-2E9C-101B-9397-08002B2CF9AE}" pid="3" name="MediaServiceImageTags">
    <vt:lpwstr/>
  </property>
</Properties>
</file>